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70" r:id="rId9"/>
    <p:sldId id="262" r:id="rId10"/>
    <p:sldId id="272" r:id="rId11"/>
    <p:sldId id="264" r:id="rId12"/>
    <p:sldId id="273" r:id="rId13"/>
    <p:sldId id="276" r:id="rId14"/>
    <p:sldId id="271" r:id="rId15"/>
    <p:sldId id="277" r:id="rId16"/>
    <p:sldId id="278" r:id="rId17"/>
    <p:sldId id="279" r:id="rId18"/>
    <p:sldId id="274" r:id="rId19"/>
    <p:sldId id="280" r:id="rId20"/>
    <p:sldId id="266" r:id="rId21"/>
    <p:sldId id="267" r:id="rId22"/>
    <p:sldId id="268" r:id="rId23"/>
    <p:sldId id="275" r:id="rId24"/>
    <p:sldId id="26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E42374-A361-49AD-8F98-85241D43601F}" v="90" dt="2018-11-29T05:37:07.9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1585" autoAdjust="0"/>
  </p:normalViewPr>
  <p:slideViewPr>
    <p:cSldViewPr snapToGrid="0">
      <p:cViewPr varScale="1">
        <p:scale>
          <a:sx n="61" d="100"/>
          <a:sy n="61" d="100"/>
        </p:scale>
        <p:origin x="797" y="58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uricio Perez" userId="37cf5dd7cfc408ed" providerId="LiveId" clId="{DDE42374-A361-49AD-8F98-85241D43601F}"/>
    <pc:docChg chg="undo redo custSel mod addSld delSld modSld sldOrd">
      <pc:chgData name="Mauricio Perez" userId="37cf5dd7cfc408ed" providerId="LiveId" clId="{DDE42374-A361-49AD-8F98-85241D43601F}" dt="2018-11-29T05:37:47.311" v="3909" actId="1036"/>
      <pc:docMkLst>
        <pc:docMk/>
      </pc:docMkLst>
      <pc:sldChg chg="addSp delSp modSp">
        <pc:chgData name="Mauricio Perez" userId="37cf5dd7cfc408ed" providerId="LiveId" clId="{DDE42374-A361-49AD-8F98-85241D43601F}" dt="2018-11-29T03:24:05.234" v="558" actId="14100"/>
        <pc:sldMkLst>
          <pc:docMk/>
          <pc:sldMk cId="3839455930" sldId="256"/>
        </pc:sldMkLst>
        <pc:picChg chg="del">
          <ac:chgData name="Mauricio Perez" userId="37cf5dd7cfc408ed" providerId="LiveId" clId="{DDE42374-A361-49AD-8F98-85241D43601F}" dt="2018-11-29T03:23:45.637" v="553" actId="478"/>
          <ac:picMkLst>
            <pc:docMk/>
            <pc:sldMk cId="3839455930" sldId="256"/>
            <ac:picMk id="1026" creationId="{1849E5CD-56FE-4CAA-8A65-A4B44F8A32D6}"/>
          </ac:picMkLst>
        </pc:picChg>
        <pc:picChg chg="add mod modCrop">
          <ac:chgData name="Mauricio Perez" userId="37cf5dd7cfc408ed" providerId="LiveId" clId="{DDE42374-A361-49AD-8F98-85241D43601F}" dt="2018-11-29T03:24:05.234" v="558" actId="14100"/>
          <ac:picMkLst>
            <pc:docMk/>
            <pc:sldMk cId="3839455930" sldId="256"/>
            <ac:picMk id="2050" creationId="{399BA5E7-7932-49EA-B726-9C62F4D8F135}"/>
          </ac:picMkLst>
        </pc:picChg>
      </pc:sldChg>
      <pc:sldChg chg="modSp">
        <pc:chgData name="Mauricio Perez" userId="37cf5dd7cfc408ed" providerId="LiveId" clId="{DDE42374-A361-49AD-8F98-85241D43601F}" dt="2018-11-29T03:26:02.616" v="576" actId="20577"/>
        <pc:sldMkLst>
          <pc:docMk/>
          <pc:sldMk cId="2178594953" sldId="257"/>
        </pc:sldMkLst>
        <pc:graphicFrameChg chg="mod">
          <ac:chgData name="Mauricio Perez" userId="37cf5dd7cfc408ed" providerId="LiveId" clId="{DDE42374-A361-49AD-8F98-85241D43601F}" dt="2018-11-29T03:26:02.616" v="576" actId="20577"/>
          <ac:graphicFrameMkLst>
            <pc:docMk/>
            <pc:sldMk cId="2178594953" sldId="257"/>
            <ac:graphicFrameMk id="4" creationId="{D179DA3D-601F-4B0D-BD21-DC1F7F3671E6}"/>
          </ac:graphicFrameMkLst>
        </pc:graphicFrameChg>
      </pc:sldChg>
      <pc:sldChg chg="modSp">
        <pc:chgData name="Mauricio Perez" userId="37cf5dd7cfc408ed" providerId="LiveId" clId="{DDE42374-A361-49AD-8F98-85241D43601F}" dt="2018-11-29T03:31:20.821" v="811" actId="20577"/>
        <pc:sldMkLst>
          <pc:docMk/>
          <pc:sldMk cId="1116352253" sldId="258"/>
        </pc:sldMkLst>
        <pc:spChg chg="mod">
          <ac:chgData name="Mauricio Perez" userId="37cf5dd7cfc408ed" providerId="LiveId" clId="{DDE42374-A361-49AD-8F98-85241D43601F}" dt="2018-11-29T03:31:20.821" v="811" actId="20577"/>
          <ac:spMkLst>
            <pc:docMk/>
            <pc:sldMk cId="1116352253" sldId="258"/>
            <ac:spMk id="3" creationId="{572DEB44-9159-404F-852A-6FCEDD6AF9F6}"/>
          </ac:spMkLst>
        </pc:spChg>
      </pc:sldChg>
      <pc:sldChg chg="addSp delSp modSp">
        <pc:chgData name="Mauricio Perez" userId="37cf5dd7cfc408ed" providerId="LiveId" clId="{DDE42374-A361-49AD-8F98-85241D43601F}" dt="2018-11-29T05:37:47.311" v="3909" actId="1036"/>
        <pc:sldMkLst>
          <pc:docMk/>
          <pc:sldMk cId="3259375454" sldId="259"/>
        </pc:sldMkLst>
        <pc:picChg chg="add del mod">
          <ac:chgData name="Mauricio Perez" userId="37cf5dd7cfc408ed" providerId="LiveId" clId="{DDE42374-A361-49AD-8F98-85241D43601F}" dt="2018-11-29T03:39:58.175" v="833" actId="478"/>
          <ac:picMkLst>
            <pc:docMk/>
            <pc:sldMk cId="3259375454" sldId="259"/>
            <ac:picMk id="3" creationId="{65DC7816-E2C5-41B1-960C-7826003A27BD}"/>
          </ac:picMkLst>
        </pc:picChg>
        <pc:picChg chg="add 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4" creationId="{5B239B0C-C70B-4E68-8396-36561C235713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9" creationId="{50D2222B-6CA3-499B-9726-B2CAC3140922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11" creationId="{18943B91-A892-4DF5-9208-642D7F10C45C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13" creationId="{F74A17A2-06F2-4EE0-91C1-5F46AB19AB01}"/>
          </ac:picMkLst>
        </pc:picChg>
        <pc:picChg chg="add 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22" creationId="{9E917036-76F2-432E-8922-D8B59551F3E8}"/>
          </ac:picMkLst>
        </pc:picChg>
        <pc:picChg chg="add 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24" creationId="{1C58FEC8-B945-49DA-B5B0-BA5208330B18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25" creationId="{65989CA6-19EC-49EE-BF44-F70AE780961A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26" creationId="{76B65FBD-8273-4B65-ABE3-3279E5321C43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27" creationId="{48E16FC5-CC10-462E-B13C-ADBE5DA22749}"/>
          </ac:picMkLst>
        </pc:picChg>
        <pc:picChg chg="del">
          <ac:chgData name="Mauricio Perez" userId="37cf5dd7cfc408ed" providerId="LiveId" clId="{DDE42374-A361-49AD-8F98-85241D43601F}" dt="2018-11-29T05:36:50.560" v="3875" actId="478"/>
          <ac:picMkLst>
            <pc:docMk/>
            <pc:sldMk cId="3259375454" sldId="259"/>
            <ac:picMk id="28" creationId="{EA7D9D4B-604E-44B3-99C4-70A541B2547D}"/>
          </ac:picMkLst>
        </pc:picChg>
        <pc:picChg chg="del">
          <ac:chgData name="Mauricio Perez" userId="37cf5dd7cfc408ed" providerId="LiveId" clId="{DDE42374-A361-49AD-8F98-85241D43601F}" dt="2018-11-29T05:36:51.862" v="3876" actId="478"/>
          <ac:picMkLst>
            <pc:docMk/>
            <pc:sldMk cId="3259375454" sldId="259"/>
            <ac:picMk id="29" creationId="{6B7FD957-702B-4288-9AAB-1F7C9560C8F5}"/>
          </ac:picMkLst>
        </pc:picChg>
        <pc:picChg chg="add 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30" creationId="{B38F184E-F859-4348-9984-6DB1BBF3F014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31" creationId="{A56C6514-5E83-4854-AAEA-056E2AE2806E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3074" creationId="{AB3D68CE-56B8-4037-BCE2-93E5E95F11E2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3076" creationId="{2BB508C6-7799-4F30-B1C4-F49AE51952F5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3080" creationId="{5E55D2A5-5FA3-4991-B12C-2E17C4CC613E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3082" creationId="{B408809D-E51A-499B-B25A-39462E7ABD89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3084" creationId="{3CE94652-FB1D-48D6-9F6B-2A2213C1EDBC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3094" creationId="{53CA33EA-029E-46C9-8687-8CDFC5271291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3098" creationId="{8E0C0B48-C63A-434C-8682-3C20B5494793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3100" creationId="{F5621AF7-3861-4586-9F86-2575294927D1}"/>
          </ac:picMkLst>
        </pc:picChg>
        <pc:picChg chg="mod">
          <ac:chgData name="Mauricio Perez" userId="37cf5dd7cfc408ed" providerId="LiveId" clId="{DDE42374-A361-49AD-8F98-85241D43601F}" dt="2018-11-29T05:37:47.311" v="3909" actId="1036"/>
          <ac:picMkLst>
            <pc:docMk/>
            <pc:sldMk cId="3259375454" sldId="259"/>
            <ac:picMk id="3102" creationId="{134A0BF5-6229-4D87-AEDF-F69A212679C3}"/>
          </ac:picMkLst>
        </pc:picChg>
      </pc:sldChg>
      <pc:sldChg chg="addSp delSp modSp modAnim">
        <pc:chgData name="Mauricio Perez" userId="37cf5dd7cfc408ed" providerId="LiveId" clId="{DDE42374-A361-49AD-8F98-85241D43601F}" dt="2018-11-29T03:37:19.979" v="824"/>
        <pc:sldMkLst>
          <pc:docMk/>
          <pc:sldMk cId="1895575064" sldId="260"/>
        </pc:sldMkLst>
        <pc:spChg chg="mod">
          <ac:chgData name="Mauricio Perez" userId="37cf5dd7cfc408ed" providerId="LiveId" clId="{DDE42374-A361-49AD-8F98-85241D43601F}" dt="2018-11-29T03:33:15.645" v="813" actId="27636"/>
          <ac:spMkLst>
            <pc:docMk/>
            <pc:sldMk cId="1895575064" sldId="260"/>
            <ac:spMk id="3" creationId="{5DB9EC9B-CFD3-4563-8440-9C685B15353B}"/>
          </ac:spMkLst>
        </pc:spChg>
        <pc:spChg chg="add del mod">
          <ac:chgData name="Mauricio Perez" userId="37cf5dd7cfc408ed" providerId="LiveId" clId="{DDE42374-A361-49AD-8F98-85241D43601F}" dt="2018-11-29T03:33:40.686" v="818" actId="478"/>
          <ac:spMkLst>
            <pc:docMk/>
            <pc:sldMk cId="1895575064" sldId="260"/>
            <ac:spMk id="4" creationId="{967AEB3A-865D-4C8D-AEFE-A5C3EEEC433D}"/>
          </ac:spMkLst>
        </pc:spChg>
        <pc:spChg chg="add mod">
          <ac:chgData name="Mauricio Perez" userId="37cf5dd7cfc408ed" providerId="LiveId" clId="{DDE42374-A361-49AD-8F98-85241D43601F}" dt="2018-11-29T03:33:46.295" v="820" actId="688"/>
          <ac:spMkLst>
            <pc:docMk/>
            <pc:sldMk cId="1895575064" sldId="260"/>
            <ac:spMk id="5" creationId="{401237D6-A484-4124-9E27-E46F707ED4C7}"/>
          </ac:spMkLst>
        </pc:spChg>
      </pc:sldChg>
      <pc:sldChg chg="modSp modNotesTx">
        <pc:chgData name="Mauricio Perez" userId="37cf5dd7cfc408ed" providerId="LiveId" clId="{DDE42374-A361-49AD-8F98-85241D43601F}" dt="2018-11-29T04:55:39.861" v="2621" actId="20577"/>
        <pc:sldMkLst>
          <pc:docMk/>
          <pc:sldMk cId="3439920579" sldId="261"/>
        </pc:sldMkLst>
        <pc:spChg chg="mod">
          <ac:chgData name="Mauricio Perez" userId="37cf5dd7cfc408ed" providerId="LiveId" clId="{DDE42374-A361-49AD-8F98-85241D43601F}" dt="2018-11-29T04:55:39.861" v="2621" actId="20577"/>
          <ac:spMkLst>
            <pc:docMk/>
            <pc:sldMk cId="3439920579" sldId="261"/>
            <ac:spMk id="2" creationId="{23BA4A18-CB8C-4295-8E1A-871F51EEC00F}"/>
          </ac:spMkLst>
        </pc:spChg>
        <pc:spChg chg="mod">
          <ac:chgData name="Mauricio Perez" userId="37cf5dd7cfc408ed" providerId="LiveId" clId="{DDE42374-A361-49AD-8F98-85241D43601F}" dt="2018-11-29T03:46:56.945" v="1005" actId="207"/>
          <ac:spMkLst>
            <pc:docMk/>
            <pc:sldMk cId="3439920579" sldId="261"/>
            <ac:spMk id="6" creationId="{EB6B2A27-F243-4F9C-AC8A-18E0C1943690}"/>
          </ac:spMkLst>
        </pc:spChg>
      </pc:sldChg>
      <pc:sldChg chg="addSp delSp modSp">
        <pc:chgData name="Mauricio Perez" userId="37cf5dd7cfc408ed" providerId="LiveId" clId="{DDE42374-A361-49AD-8F98-85241D43601F}" dt="2018-11-29T03:56:44.631" v="1188" actId="20577"/>
        <pc:sldMkLst>
          <pc:docMk/>
          <pc:sldMk cId="4051769898" sldId="262"/>
        </pc:sldMkLst>
        <pc:spChg chg="mod">
          <ac:chgData name="Mauricio Perez" userId="37cf5dd7cfc408ed" providerId="LiveId" clId="{DDE42374-A361-49AD-8F98-85241D43601F}" dt="2018-11-29T03:56:44.631" v="1188" actId="20577"/>
          <ac:spMkLst>
            <pc:docMk/>
            <pc:sldMk cId="4051769898" sldId="262"/>
            <ac:spMk id="3" creationId="{14943C21-3899-4C8C-A349-9584104F4F3D}"/>
          </ac:spMkLst>
        </pc:spChg>
        <pc:picChg chg="add del">
          <ac:chgData name="Mauricio Perez" userId="37cf5dd7cfc408ed" providerId="LiveId" clId="{DDE42374-A361-49AD-8F98-85241D43601F}" dt="2018-11-29T03:54:14.730" v="1172" actId="478"/>
          <ac:picMkLst>
            <pc:docMk/>
            <pc:sldMk cId="4051769898" sldId="262"/>
            <ac:picMk id="4" creationId="{5C3E50FB-BF04-49DE-B585-19E5180F6850}"/>
          </ac:picMkLst>
        </pc:picChg>
      </pc:sldChg>
      <pc:sldChg chg="addSp delSp modSp">
        <pc:chgData name="Mauricio Perez" userId="37cf5dd7cfc408ed" providerId="LiveId" clId="{DDE42374-A361-49AD-8F98-85241D43601F}" dt="2018-11-29T03:10:54.677" v="252" actId="1076"/>
        <pc:sldMkLst>
          <pc:docMk/>
          <pc:sldMk cId="88191170" sldId="263"/>
        </pc:sldMkLst>
        <pc:spChg chg="mod">
          <ac:chgData name="Mauricio Perez" userId="37cf5dd7cfc408ed" providerId="LiveId" clId="{DDE42374-A361-49AD-8F98-85241D43601F}" dt="2018-11-29T03:08:35.336" v="215" actId="255"/>
          <ac:spMkLst>
            <pc:docMk/>
            <pc:sldMk cId="88191170" sldId="263"/>
            <ac:spMk id="2" creationId="{2A19BC1A-74A1-4F05-8FB8-828193715BE4}"/>
          </ac:spMkLst>
        </pc:spChg>
        <pc:spChg chg="del">
          <ac:chgData name="Mauricio Perez" userId="37cf5dd7cfc408ed" providerId="LiveId" clId="{DDE42374-A361-49AD-8F98-85241D43601F}" dt="2018-11-29T02:55:13.351" v="27" actId="478"/>
          <ac:spMkLst>
            <pc:docMk/>
            <pc:sldMk cId="88191170" sldId="263"/>
            <ac:spMk id="3" creationId="{72884716-48D7-40E1-A61A-873AA35B9AFA}"/>
          </ac:spMkLst>
        </pc:spChg>
        <pc:picChg chg="add mod">
          <ac:chgData name="Mauricio Perez" userId="37cf5dd7cfc408ed" providerId="LiveId" clId="{DDE42374-A361-49AD-8F98-85241D43601F}" dt="2018-11-29T03:10:38.746" v="247" actId="1076"/>
          <ac:picMkLst>
            <pc:docMk/>
            <pc:sldMk cId="88191170" sldId="263"/>
            <ac:picMk id="4" creationId="{BAD7BC44-FCA2-42A8-A580-7BDA55C75A9D}"/>
          </ac:picMkLst>
        </pc:picChg>
        <pc:picChg chg="add del mod">
          <ac:chgData name="Mauricio Perez" userId="37cf5dd7cfc408ed" providerId="LiveId" clId="{DDE42374-A361-49AD-8F98-85241D43601F}" dt="2018-11-29T03:08:43.980" v="216"/>
          <ac:picMkLst>
            <pc:docMk/>
            <pc:sldMk cId="88191170" sldId="263"/>
            <ac:picMk id="5" creationId="{604DABD9-ADE0-497B-A9C5-CCF81D8E3FF1}"/>
          </ac:picMkLst>
        </pc:picChg>
        <pc:picChg chg="add del mod">
          <ac:chgData name="Mauricio Perez" userId="37cf5dd7cfc408ed" providerId="LiveId" clId="{DDE42374-A361-49AD-8F98-85241D43601F}" dt="2018-11-29T03:10:12.356" v="240" actId="478"/>
          <ac:picMkLst>
            <pc:docMk/>
            <pc:sldMk cId="88191170" sldId="263"/>
            <ac:picMk id="6" creationId="{3C957A18-2ED1-4D4C-B0DF-6BC7112EEC3E}"/>
          </ac:picMkLst>
        </pc:picChg>
        <pc:picChg chg="add mod">
          <ac:chgData name="Mauricio Perez" userId="37cf5dd7cfc408ed" providerId="LiveId" clId="{DDE42374-A361-49AD-8F98-85241D43601F}" dt="2018-11-29T03:10:47.391" v="250" actId="14100"/>
          <ac:picMkLst>
            <pc:docMk/>
            <pc:sldMk cId="88191170" sldId="263"/>
            <ac:picMk id="7" creationId="{EAAED2C6-5653-4A75-8231-93391D201ECD}"/>
          </ac:picMkLst>
        </pc:picChg>
        <pc:picChg chg="add mod">
          <ac:chgData name="Mauricio Perez" userId="37cf5dd7cfc408ed" providerId="LiveId" clId="{DDE42374-A361-49AD-8F98-85241D43601F}" dt="2018-11-29T03:10:54.677" v="252" actId="1076"/>
          <ac:picMkLst>
            <pc:docMk/>
            <pc:sldMk cId="88191170" sldId="263"/>
            <ac:picMk id="8" creationId="{49A92B98-DC0E-4336-8A20-296FDCB4FBAC}"/>
          </ac:picMkLst>
        </pc:picChg>
      </pc:sldChg>
      <pc:sldChg chg="modSp">
        <pc:chgData name="Mauricio Perez" userId="37cf5dd7cfc408ed" providerId="LiveId" clId="{DDE42374-A361-49AD-8F98-85241D43601F}" dt="2018-11-29T04:17:19.168" v="2297" actId="20577"/>
        <pc:sldMkLst>
          <pc:docMk/>
          <pc:sldMk cId="2037642979" sldId="264"/>
        </pc:sldMkLst>
        <pc:spChg chg="mod">
          <ac:chgData name="Mauricio Perez" userId="37cf5dd7cfc408ed" providerId="LiveId" clId="{DDE42374-A361-49AD-8F98-85241D43601F}" dt="2018-11-29T04:17:19.168" v="2297" actId="20577"/>
          <ac:spMkLst>
            <pc:docMk/>
            <pc:sldMk cId="2037642979" sldId="264"/>
            <ac:spMk id="3" creationId="{BC72C696-2AF4-4DC3-8125-467A9E809141}"/>
          </ac:spMkLst>
        </pc:spChg>
      </pc:sldChg>
      <pc:sldChg chg="addSp delSp modSp del">
        <pc:chgData name="Mauricio Perez" userId="37cf5dd7cfc408ed" providerId="LiveId" clId="{DDE42374-A361-49AD-8F98-85241D43601F}" dt="2018-11-29T05:31:45.425" v="3689" actId="2696"/>
        <pc:sldMkLst>
          <pc:docMk/>
          <pc:sldMk cId="1822048805" sldId="265"/>
        </pc:sldMkLst>
        <pc:spChg chg="add del mod">
          <ac:chgData name="Mauricio Perez" userId="37cf5dd7cfc408ed" providerId="LiveId" clId="{DDE42374-A361-49AD-8F98-85241D43601F}" dt="2018-11-28T04:58:07.520" v="12" actId="478"/>
          <ac:spMkLst>
            <pc:docMk/>
            <pc:sldMk cId="1822048805" sldId="265"/>
            <ac:spMk id="8" creationId="{314C9FA6-E38C-46D0-BFAE-3347D07FE5A4}"/>
          </ac:spMkLst>
        </pc:spChg>
        <pc:picChg chg="add del mod modCrop">
          <ac:chgData name="Mauricio Perez" userId="37cf5dd7cfc408ed" providerId="LiveId" clId="{DDE42374-A361-49AD-8F98-85241D43601F}" dt="2018-11-28T05:09:46.558" v="26" actId="478"/>
          <ac:picMkLst>
            <pc:docMk/>
            <pc:sldMk cId="1822048805" sldId="265"/>
            <ac:picMk id="9" creationId="{C0D9F855-99F8-4CD2-81E0-A86BEE54CA06}"/>
          </ac:picMkLst>
        </pc:picChg>
      </pc:sldChg>
      <pc:sldChg chg="modSp">
        <pc:chgData name="Mauricio Perez" userId="37cf5dd7cfc408ed" providerId="LiveId" clId="{DDE42374-A361-49AD-8F98-85241D43601F}" dt="2018-11-29T04:43:23.937" v="2339" actId="20577"/>
        <pc:sldMkLst>
          <pc:docMk/>
          <pc:sldMk cId="1700545467" sldId="266"/>
        </pc:sldMkLst>
        <pc:spChg chg="mod">
          <ac:chgData name="Mauricio Perez" userId="37cf5dd7cfc408ed" providerId="LiveId" clId="{DDE42374-A361-49AD-8F98-85241D43601F}" dt="2018-11-29T04:43:23.937" v="2339" actId="20577"/>
          <ac:spMkLst>
            <pc:docMk/>
            <pc:sldMk cId="1700545467" sldId="266"/>
            <ac:spMk id="3" creationId="{50BA1F1B-CAAF-453B-8696-55095B7AE2B1}"/>
          </ac:spMkLst>
        </pc:spChg>
      </pc:sldChg>
      <pc:sldChg chg="modSp">
        <pc:chgData name="Mauricio Perez" userId="37cf5dd7cfc408ed" providerId="LiveId" clId="{DDE42374-A361-49AD-8F98-85241D43601F}" dt="2018-11-29T04:48:19.496" v="2367" actId="20577"/>
        <pc:sldMkLst>
          <pc:docMk/>
          <pc:sldMk cId="2432985214" sldId="267"/>
        </pc:sldMkLst>
        <pc:spChg chg="mod">
          <ac:chgData name="Mauricio Perez" userId="37cf5dd7cfc408ed" providerId="LiveId" clId="{DDE42374-A361-49AD-8F98-85241D43601F}" dt="2018-11-29T04:48:19.496" v="2367" actId="20577"/>
          <ac:spMkLst>
            <pc:docMk/>
            <pc:sldMk cId="2432985214" sldId="267"/>
            <ac:spMk id="3" creationId="{059C3EE2-457D-4789-8483-32145E81758E}"/>
          </ac:spMkLst>
        </pc:spChg>
      </pc:sldChg>
      <pc:sldChg chg="modSp">
        <pc:chgData name="Mauricio Perez" userId="37cf5dd7cfc408ed" providerId="LiveId" clId="{DDE42374-A361-49AD-8F98-85241D43601F}" dt="2018-11-29T04:52:29.784" v="2587" actId="20577"/>
        <pc:sldMkLst>
          <pc:docMk/>
          <pc:sldMk cId="2052435565" sldId="268"/>
        </pc:sldMkLst>
        <pc:spChg chg="mod">
          <ac:chgData name="Mauricio Perez" userId="37cf5dd7cfc408ed" providerId="LiveId" clId="{DDE42374-A361-49AD-8F98-85241D43601F}" dt="2018-11-29T04:52:29.784" v="2587" actId="20577"/>
          <ac:spMkLst>
            <pc:docMk/>
            <pc:sldMk cId="2052435565" sldId="268"/>
            <ac:spMk id="3" creationId="{059C3EE2-457D-4789-8483-32145E81758E}"/>
          </ac:spMkLst>
        </pc:spChg>
      </pc:sldChg>
      <pc:sldChg chg="addSp delSp modSp">
        <pc:chgData name="Mauricio Perez" userId="37cf5dd7cfc408ed" providerId="LiveId" clId="{DDE42374-A361-49AD-8F98-85241D43601F}" dt="2018-11-29T03:11:40.777" v="358" actId="255"/>
        <pc:sldMkLst>
          <pc:docMk/>
          <pc:sldMk cId="4156077260" sldId="270"/>
        </pc:sldMkLst>
        <pc:spChg chg="mod">
          <ac:chgData name="Mauricio Perez" userId="37cf5dd7cfc408ed" providerId="LiveId" clId="{DDE42374-A361-49AD-8F98-85241D43601F}" dt="2018-11-29T03:11:40.777" v="358" actId="255"/>
          <ac:spMkLst>
            <pc:docMk/>
            <pc:sldMk cId="4156077260" sldId="270"/>
            <ac:spMk id="2" creationId="{3C7210F6-79C1-4008-8AE2-8C9DC6F00976}"/>
          </ac:spMkLst>
        </pc:spChg>
        <pc:spChg chg="del">
          <ac:chgData name="Mauricio Perez" userId="37cf5dd7cfc408ed" providerId="LiveId" clId="{DDE42374-A361-49AD-8F98-85241D43601F}" dt="2018-11-29T03:08:54.228" v="222" actId="478"/>
          <ac:spMkLst>
            <pc:docMk/>
            <pc:sldMk cId="4156077260" sldId="270"/>
            <ac:spMk id="3" creationId="{EA5DE341-A77D-4FAC-8713-5B6F7ADB7612}"/>
          </ac:spMkLst>
        </pc:spChg>
        <pc:spChg chg="del">
          <ac:chgData name="Mauricio Perez" userId="37cf5dd7cfc408ed" providerId="LiveId" clId="{DDE42374-A361-49AD-8F98-85241D43601F}" dt="2018-11-29T03:08:45.883" v="217" actId="478"/>
          <ac:spMkLst>
            <pc:docMk/>
            <pc:sldMk cId="4156077260" sldId="270"/>
            <ac:spMk id="4" creationId="{F97C0083-F51D-4F9B-B581-33A618F449D5}"/>
          </ac:spMkLst>
        </pc:spChg>
        <pc:spChg chg="del">
          <ac:chgData name="Mauricio Perez" userId="37cf5dd7cfc408ed" providerId="LiveId" clId="{DDE42374-A361-49AD-8F98-85241D43601F}" dt="2018-11-29T03:08:55.500" v="223" actId="478"/>
          <ac:spMkLst>
            <pc:docMk/>
            <pc:sldMk cId="4156077260" sldId="270"/>
            <ac:spMk id="5" creationId="{331C10BB-B090-4F70-B30F-970545C61609}"/>
          </ac:spMkLst>
        </pc:spChg>
        <pc:spChg chg="add mod">
          <ac:chgData name="Mauricio Perez" userId="37cf5dd7cfc408ed" providerId="LiveId" clId="{DDE42374-A361-49AD-8F98-85241D43601F}" dt="2018-11-29T03:11:17.520" v="274" actId="1038"/>
          <ac:spMkLst>
            <pc:docMk/>
            <pc:sldMk cId="4156077260" sldId="270"/>
            <ac:spMk id="9" creationId="{09838FDC-825D-4624-B3A3-558E83982C9B}"/>
          </ac:spMkLst>
        </pc:spChg>
        <pc:picChg chg="add mod">
          <ac:chgData name="Mauricio Perez" userId="37cf5dd7cfc408ed" providerId="LiveId" clId="{DDE42374-A361-49AD-8F98-85241D43601F}" dt="2018-11-29T03:11:17.520" v="274" actId="1038"/>
          <ac:picMkLst>
            <pc:docMk/>
            <pc:sldMk cId="4156077260" sldId="270"/>
            <ac:picMk id="6" creationId="{9781E1F1-D21A-4496-B5F3-C50E69B111D0}"/>
          </ac:picMkLst>
        </pc:picChg>
        <pc:picChg chg="add del mod">
          <ac:chgData name="Mauricio Perez" userId="37cf5dd7cfc408ed" providerId="LiveId" clId="{DDE42374-A361-49AD-8F98-85241D43601F}" dt="2018-11-29T03:09:31.702" v="229" actId="478"/>
          <ac:picMkLst>
            <pc:docMk/>
            <pc:sldMk cId="4156077260" sldId="270"/>
            <ac:picMk id="7" creationId="{7D00CBE2-84F4-4C0D-B06E-B4337BE1EAAC}"/>
          </ac:picMkLst>
        </pc:picChg>
        <pc:picChg chg="add mod">
          <ac:chgData name="Mauricio Perez" userId="37cf5dd7cfc408ed" providerId="LiveId" clId="{DDE42374-A361-49AD-8F98-85241D43601F}" dt="2018-11-29T03:11:17.520" v="274" actId="1038"/>
          <ac:picMkLst>
            <pc:docMk/>
            <pc:sldMk cId="4156077260" sldId="270"/>
            <ac:picMk id="8" creationId="{E0289520-34DE-475F-A49B-B8282510685D}"/>
          </ac:picMkLst>
        </pc:picChg>
      </pc:sldChg>
      <pc:sldChg chg="addSp delSp modSp add delAnim modAnim">
        <pc:chgData name="Mauricio Perez" userId="37cf5dd7cfc408ed" providerId="LiveId" clId="{DDE42374-A361-49AD-8F98-85241D43601F}" dt="2018-11-29T05:23:20.131" v="3088" actId="1076"/>
        <pc:sldMkLst>
          <pc:docMk/>
          <pc:sldMk cId="2495688089" sldId="271"/>
        </pc:sldMkLst>
        <pc:spChg chg="mod">
          <ac:chgData name="Mauricio Perez" userId="37cf5dd7cfc408ed" providerId="LiveId" clId="{DDE42374-A361-49AD-8F98-85241D43601F}" dt="2018-11-29T03:13:54.756" v="486" actId="20577"/>
          <ac:spMkLst>
            <pc:docMk/>
            <pc:sldMk cId="2495688089" sldId="271"/>
            <ac:spMk id="2" creationId="{CA6247CC-65AB-4B74-A730-61A392C99EAA}"/>
          </ac:spMkLst>
        </pc:spChg>
        <pc:spChg chg="del">
          <ac:chgData name="Mauricio Perez" userId="37cf5dd7cfc408ed" providerId="LiveId" clId="{DDE42374-A361-49AD-8F98-85241D43601F}" dt="2018-11-29T03:14:09.775" v="488" actId="478"/>
          <ac:spMkLst>
            <pc:docMk/>
            <pc:sldMk cId="2495688089" sldId="271"/>
            <ac:spMk id="3" creationId="{CD7EA77D-37A9-4674-AC6C-634B7AEFB294}"/>
          </ac:spMkLst>
        </pc:spChg>
        <pc:spChg chg="del">
          <ac:chgData name="Mauricio Perez" userId="37cf5dd7cfc408ed" providerId="LiveId" clId="{DDE42374-A361-49AD-8F98-85241D43601F}" dt="2018-11-29T03:13:23.747" v="368" actId="478"/>
          <ac:spMkLst>
            <pc:docMk/>
            <pc:sldMk cId="2495688089" sldId="271"/>
            <ac:spMk id="4" creationId="{C7E0043B-22AA-4696-A152-DCC6B34A9480}"/>
          </ac:spMkLst>
        </pc:spChg>
        <pc:spChg chg="del">
          <ac:chgData name="Mauricio Perez" userId="37cf5dd7cfc408ed" providerId="LiveId" clId="{DDE42374-A361-49AD-8F98-85241D43601F}" dt="2018-11-29T03:13:00.311" v="360" actId="478"/>
          <ac:spMkLst>
            <pc:docMk/>
            <pc:sldMk cId="2495688089" sldId="271"/>
            <ac:spMk id="5" creationId="{8351D660-DAF6-4667-9D48-631D3DB7D7E4}"/>
          </ac:spMkLst>
        </pc:spChg>
        <pc:spChg chg="del mod">
          <ac:chgData name="Mauricio Perez" userId="37cf5dd7cfc408ed" providerId="LiveId" clId="{DDE42374-A361-49AD-8F98-85241D43601F}" dt="2018-11-29T04:19:02.174" v="2298" actId="478"/>
          <ac:spMkLst>
            <pc:docMk/>
            <pc:sldMk cId="2495688089" sldId="271"/>
            <ac:spMk id="6" creationId="{05D27740-6475-4464-9742-7620D12D150F}"/>
          </ac:spMkLst>
        </pc:spChg>
        <pc:spChg chg="del">
          <ac:chgData name="Mauricio Perez" userId="37cf5dd7cfc408ed" providerId="LiveId" clId="{DDE42374-A361-49AD-8F98-85241D43601F}" dt="2018-11-29T03:13:01.753" v="361" actId="478"/>
          <ac:spMkLst>
            <pc:docMk/>
            <pc:sldMk cId="2495688089" sldId="271"/>
            <ac:spMk id="7" creationId="{7E127BCB-7412-4308-907B-5AF4929E40B0}"/>
          </ac:spMkLst>
        </pc:spChg>
        <pc:picChg chg="add del mod">
          <ac:chgData name="Mauricio Perez" userId="37cf5dd7cfc408ed" providerId="LiveId" clId="{DDE42374-A361-49AD-8F98-85241D43601F}" dt="2018-11-29T04:21:47.176" v="2300" actId="478"/>
          <ac:picMkLst>
            <pc:docMk/>
            <pc:sldMk cId="2495688089" sldId="271"/>
            <ac:picMk id="8" creationId="{CD3A53AA-410B-4218-904A-62C507EE8A13}"/>
          </ac:picMkLst>
        </pc:picChg>
        <pc:picChg chg="add mod ord">
          <ac:chgData name="Mauricio Perez" userId="37cf5dd7cfc408ed" providerId="LiveId" clId="{DDE42374-A361-49AD-8F98-85241D43601F}" dt="2018-11-29T05:23:20.131" v="3088" actId="1076"/>
          <ac:picMkLst>
            <pc:docMk/>
            <pc:sldMk cId="2495688089" sldId="271"/>
            <ac:picMk id="1026" creationId="{8CC751C2-8529-474F-A76F-EDB1A215D1D2}"/>
          </ac:picMkLst>
        </pc:picChg>
        <pc:picChg chg="add del mod">
          <ac:chgData name="Mauricio Perez" userId="37cf5dd7cfc408ed" providerId="LiveId" clId="{DDE42374-A361-49AD-8F98-85241D43601F}" dt="2018-11-29T04:36:48.744" v="2315" actId="478"/>
          <ac:picMkLst>
            <pc:docMk/>
            <pc:sldMk cId="2495688089" sldId="271"/>
            <ac:picMk id="1028" creationId="{CCFEE273-F093-4D1D-8113-9981F486D954}"/>
          </ac:picMkLst>
        </pc:picChg>
        <pc:picChg chg="add mod">
          <ac:chgData name="Mauricio Perez" userId="37cf5dd7cfc408ed" providerId="LiveId" clId="{DDE42374-A361-49AD-8F98-85241D43601F}" dt="2018-11-29T05:23:17.027" v="3087" actId="1076"/>
          <ac:picMkLst>
            <pc:docMk/>
            <pc:sldMk cId="2495688089" sldId="271"/>
            <ac:picMk id="1030" creationId="{F5C606CC-7E00-4F01-B310-F5A68862772D}"/>
          </ac:picMkLst>
        </pc:picChg>
      </pc:sldChg>
      <pc:sldChg chg="modSp add">
        <pc:chgData name="Mauricio Perez" userId="37cf5dd7cfc408ed" providerId="LiveId" clId="{DDE42374-A361-49AD-8F98-85241D43601F}" dt="2018-11-29T04:13:06.536" v="2216" actId="20577"/>
        <pc:sldMkLst>
          <pc:docMk/>
          <pc:sldMk cId="952471766" sldId="272"/>
        </pc:sldMkLst>
        <pc:spChg chg="mod">
          <ac:chgData name="Mauricio Perez" userId="37cf5dd7cfc408ed" providerId="LiveId" clId="{DDE42374-A361-49AD-8F98-85241D43601F}" dt="2018-11-29T04:13:06.536" v="2216" actId="20577"/>
          <ac:spMkLst>
            <pc:docMk/>
            <pc:sldMk cId="952471766" sldId="272"/>
            <ac:spMk id="2" creationId="{BE9EE6C1-4CC2-4AFF-B944-80CB65D95A75}"/>
          </ac:spMkLst>
        </pc:spChg>
        <pc:spChg chg="mod">
          <ac:chgData name="Mauricio Perez" userId="37cf5dd7cfc408ed" providerId="LiveId" clId="{DDE42374-A361-49AD-8F98-85241D43601F}" dt="2018-11-29T04:12:50.754" v="2215" actId="20577"/>
          <ac:spMkLst>
            <pc:docMk/>
            <pc:sldMk cId="952471766" sldId="272"/>
            <ac:spMk id="3" creationId="{4F328E38-28EB-4E72-B476-70FB83B83CCF}"/>
          </ac:spMkLst>
        </pc:spChg>
      </pc:sldChg>
      <pc:sldChg chg="add del">
        <pc:chgData name="Mauricio Perez" userId="37cf5dd7cfc408ed" providerId="LiveId" clId="{DDE42374-A361-49AD-8F98-85241D43601F}" dt="2018-11-29T03:13:04.529" v="363"/>
        <pc:sldMkLst>
          <pc:docMk/>
          <pc:sldMk cId="1733602337" sldId="272"/>
        </pc:sldMkLst>
      </pc:sldChg>
      <pc:sldChg chg="addSp delSp modSp add ord">
        <pc:chgData name="Mauricio Perez" userId="37cf5dd7cfc408ed" providerId="LiveId" clId="{DDE42374-A361-49AD-8F98-85241D43601F}" dt="2018-11-29T05:19:13.557" v="2934" actId="20577"/>
        <pc:sldMkLst>
          <pc:docMk/>
          <pc:sldMk cId="1352542629" sldId="273"/>
        </pc:sldMkLst>
        <pc:spChg chg="mod">
          <ac:chgData name="Mauricio Perez" userId="37cf5dd7cfc408ed" providerId="LiveId" clId="{DDE42374-A361-49AD-8F98-85241D43601F}" dt="2018-11-29T05:19:13.557" v="2934" actId="20577"/>
          <ac:spMkLst>
            <pc:docMk/>
            <pc:sldMk cId="1352542629" sldId="273"/>
            <ac:spMk id="2" creationId="{F3D0CC27-4EB5-46D5-8E14-6D86DFD2B4DB}"/>
          </ac:spMkLst>
        </pc:spChg>
        <pc:spChg chg="del">
          <ac:chgData name="Mauricio Perez" userId="37cf5dd7cfc408ed" providerId="LiveId" clId="{DDE42374-A361-49AD-8F98-85241D43601F}" dt="2018-11-29T04:32:22.335" v="2303"/>
          <ac:spMkLst>
            <pc:docMk/>
            <pc:sldMk cId="1352542629" sldId="273"/>
            <ac:spMk id="3" creationId="{004286B9-FD74-4E71-9D9A-B881C5A47905}"/>
          </ac:spMkLst>
        </pc:spChg>
        <pc:spChg chg="add del mod">
          <ac:chgData name="Mauricio Perez" userId="37cf5dd7cfc408ed" providerId="LiveId" clId="{DDE42374-A361-49AD-8F98-85241D43601F}" dt="2018-11-29T04:33:22.072" v="2305"/>
          <ac:spMkLst>
            <pc:docMk/>
            <pc:sldMk cId="1352542629" sldId="273"/>
            <ac:spMk id="6" creationId="{5BD43322-3390-407A-B96E-B9DEDF0692C8}"/>
          </ac:spMkLst>
        </pc:spChg>
        <pc:graphicFrameChg chg="add del mod">
          <ac:chgData name="Mauricio Perez" userId="37cf5dd7cfc408ed" providerId="LiveId" clId="{DDE42374-A361-49AD-8F98-85241D43601F}" dt="2018-11-29T04:32:29.968" v="2304" actId="478"/>
          <ac:graphicFrameMkLst>
            <pc:docMk/>
            <pc:sldMk cId="1352542629" sldId="273"/>
            <ac:graphicFrameMk id="4" creationId="{07513AC9-79D9-41DF-B857-D1E55D3FB94F}"/>
          </ac:graphicFrameMkLst>
        </pc:graphicFrameChg>
        <pc:picChg chg="add mod">
          <ac:chgData name="Mauricio Perez" userId="37cf5dd7cfc408ed" providerId="LiveId" clId="{DDE42374-A361-49AD-8F98-85241D43601F}" dt="2018-11-29T04:33:41.970" v="2306"/>
          <ac:picMkLst>
            <pc:docMk/>
            <pc:sldMk cId="1352542629" sldId="273"/>
            <ac:picMk id="7" creationId="{A8EE2DC8-7B6E-4D6A-A9B1-081FB72C7A6D}"/>
          </ac:picMkLst>
        </pc:picChg>
      </pc:sldChg>
      <pc:sldChg chg="addSp delSp modSp add modAnim">
        <pc:chgData name="Mauricio Perez" userId="37cf5dd7cfc408ed" providerId="LiveId" clId="{DDE42374-A361-49AD-8F98-85241D43601F}" dt="2018-11-29T05:17:55.375" v="2774" actId="20577"/>
        <pc:sldMkLst>
          <pc:docMk/>
          <pc:sldMk cId="741934784" sldId="274"/>
        </pc:sldMkLst>
        <pc:spChg chg="mod">
          <ac:chgData name="Mauricio Perez" userId="37cf5dd7cfc408ed" providerId="LiveId" clId="{DDE42374-A361-49AD-8F98-85241D43601F}" dt="2018-11-29T05:17:55.375" v="2774" actId="20577"/>
          <ac:spMkLst>
            <pc:docMk/>
            <pc:sldMk cId="741934784" sldId="274"/>
            <ac:spMk id="2" creationId="{F1526FFB-A8C3-4BCE-A262-E7CB4F94BE2C}"/>
          </ac:spMkLst>
        </pc:spChg>
        <pc:spChg chg="del">
          <ac:chgData name="Mauricio Perez" userId="37cf5dd7cfc408ed" providerId="LiveId" clId="{DDE42374-A361-49AD-8F98-85241D43601F}" dt="2018-11-29T04:38:04.511" v="2322"/>
          <ac:spMkLst>
            <pc:docMk/>
            <pc:sldMk cId="741934784" sldId="274"/>
            <ac:spMk id="3" creationId="{932481C7-B366-4DE6-8452-0F6C983965DE}"/>
          </ac:spMkLst>
        </pc:spChg>
        <pc:picChg chg="add mod">
          <ac:chgData name="Mauricio Perez" userId="37cf5dd7cfc408ed" providerId="LiveId" clId="{DDE42374-A361-49AD-8F98-85241D43601F}" dt="2018-11-29T05:16:26.030" v="2624" actId="14100"/>
          <ac:picMkLst>
            <pc:docMk/>
            <pc:sldMk cId="741934784" sldId="274"/>
            <ac:picMk id="4" creationId="{09C14959-F891-474F-852F-BBD16851B49A}"/>
          </ac:picMkLst>
        </pc:picChg>
        <pc:picChg chg="add mod">
          <ac:chgData name="Mauricio Perez" userId="37cf5dd7cfc408ed" providerId="LiveId" clId="{DDE42374-A361-49AD-8F98-85241D43601F}" dt="2018-11-29T05:16:26.030" v="2624" actId="14100"/>
          <ac:picMkLst>
            <pc:docMk/>
            <pc:sldMk cId="741934784" sldId="274"/>
            <ac:picMk id="5" creationId="{EFF586AE-6E70-43AB-8CE8-792E7F42DD71}"/>
          </ac:picMkLst>
        </pc:picChg>
      </pc:sldChg>
      <pc:sldChg chg="addSp delSp modSp add">
        <pc:chgData name="Mauricio Perez" userId="37cf5dd7cfc408ed" providerId="LiveId" clId="{DDE42374-A361-49AD-8F98-85241D43601F}" dt="2018-11-29T05:35:28.456" v="3863" actId="255"/>
        <pc:sldMkLst>
          <pc:docMk/>
          <pc:sldMk cId="775769541" sldId="275"/>
        </pc:sldMkLst>
        <pc:spChg chg="mod">
          <ac:chgData name="Mauricio Perez" userId="37cf5dd7cfc408ed" providerId="LiveId" clId="{DDE42374-A361-49AD-8F98-85241D43601F}" dt="2018-11-29T05:35:28.456" v="3863" actId="255"/>
          <ac:spMkLst>
            <pc:docMk/>
            <pc:sldMk cId="775769541" sldId="275"/>
            <ac:spMk id="2" creationId="{9AEED3E9-26CC-4A3A-B32C-9553042D4B38}"/>
          </ac:spMkLst>
        </pc:spChg>
        <pc:spChg chg="del">
          <ac:chgData name="Mauricio Perez" userId="37cf5dd7cfc408ed" providerId="LiveId" clId="{DDE42374-A361-49AD-8F98-85241D43601F}" dt="2018-11-29T05:31:59.024" v="3690" actId="478"/>
          <ac:spMkLst>
            <pc:docMk/>
            <pc:sldMk cId="775769541" sldId="275"/>
            <ac:spMk id="3" creationId="{B434FFA2-FD7B-41A0-AFA5-5EFD4B89E01E}"/>
          </ac:spMkLst>
        </pc:spChg>
        <pc:picChg chg="add mod">
          <ac:chgData name="Mauricio Perez" userId="37cf5dd7cfc408ed" providerId="LiveId" clId="{DDE42374-A361-49AD-8F98-85241D43601F}" dt="2018-11-29T05:32:15.193" v="3693" actId="1076"/>
          <ac:picMkLst>
            <pc:docMk/>
            <pc:sldMk cId="775769541" sldId="275"/>
            <ac:picMk id="9218" creationId="{218E077E-F55D-481A-9FD6-0D3F38039A81}"/>
          </ac:picMkLst>
        </pc:picChg>
        <pc:picChg chg="add mod">
          <ac:chgData name="Mauricio Perez" userId="37cf5dd7cfc408ed" providerId="LiveId" clId="{DDE42374-A361-49AD-8F98-85241D43601F}" dt="2018-11-29T05:32:32.590" v="3697" actId="14100"/>
          <ac:picMkLst>
            <pc:docMk/>
            <pc:sldMk cId="775769541" sldId="275"/>
            <ac:picMk id="9220" creationId="{D9B41077-AED2-4F1D-A1D4-834F87A30048}"/>
          </ac:picMkLst>
        </pc:picChg>
        <pc:picChg chg="add mod">
          <ac:chgData name="Mauricio Perez" userId="37cf5dd7cfc408ed" providerId="LiveId" clId="{DDE42374-A361-49AD-8F98-85241D43601F}" dt="2018-11-29T05:32:46.609" v="3700" actId="14100"/>
          <ac:picMkLst>
            <pc:docMk/>
            <pc:sldMk cId="775769541" sldId="275"/>
            <ac:picMk id="9222" creationId="{761A665F-1555-44DC-A466-1B3365D161E1}"/>
          </ac:picMkLst>
        </pc:picChg>
        <pc:picChg chg="add mod">
          <ac:chgData name="Mauricio Perez" userId="37cf5dd7cfc408ed" providerId="LiveId" clId="{DDE42374-A361-49AD-8F98-85241D43601F}" dt="2018-11-29T05:34:44.586" v="3731" actId="1038"/>
          <ac:picMkLst>
            <pc:docMk/>
            <pc:sldMk cId="775769541" sldId="275"/>
            <ac:picMk id="9224" creationId="{80C64C8E-2B11-4C0E-A356-6E7D006E4731}"/>
          </ac:picMkLst>
        </pc:picChg>
        <pc:picChg chg="add del">
          <ac:chgData name="Mauricio Perez" userId="37cf5dd7cfc408ed" providerId="LiveId" clId="{DDE42374-A361-49AD-8F98-85241D43601F}" dt="2018-11-29T05:33:36.939" v="3705" actId="478"/>
          <ac:picMkLst>
            <pc:docMk/>
            <pc:sldMk cId="775769541" sldId="275"/>
            <ac:picMk id="9226" creationId="{EE95D40F-77E7-4A82-A6AB-96B1B4A15DCA}"/>
          </ac:picMkLst>
        </pc:picChg>
        <pc:picChg chg="add mod">
          <ac:chgData name="Mauricio Perez" userId="37cf5dd7cfc408ed" providerId="LiveId" clId="{DDE42374-A361-49AD-8F98-85241D43601F}" dt="2018-11-29T05:33:54.570" v="3708" actId="1076"/>
          <ac:picMkLst>
            <pc:docMk/>
            <pc:sldMk cId="775769541" sldId="275"/>
            <ac:picMk id="9228" creationId="{229FD514-1A8E-43A2-825D-9C938F26B45A}"/>
          </ac:picMkLst>
        </pc:picChg>
        <pc:picChg chg="add mod modCrop">
          <ac:chgData name="Mauricio Perez" userId="37cf5dd7cfc408ed" providerId="LiveId" clId="{DDE42374-A361-49AD-8F98-85241D43601F}" dt="2018-11-29T05:34:50.560" v="3760" actId="1038"/>
          <ac:picMkLst>
            <pc:docMk/>
            <pc:sldMk cId="775769541" sldId="275"/>
            <ac:picMk id="9230" creationId="{D878C194-B403-41C8-A32E-9321B64EAA9C}"/>
          </ac:picMkLst>
        </pc:picChg>
      </pc:sldChg>
      <pc:sldChg chg="addSp delSp modSp add">
        <pc:chgData name="Mauricio Perez" userId="37cf5dd7cfc408ed" providerId="LiveId" clId="{DDE42374-A361-49AD-8F98-85241D43601F}" dt="2018-11-29T05:23:07.030" v="3086" actId="478"/>
        <pc:sldMkLst>
          <pc:docMk/>
          <pc:sldMk cId="3971040362" sldId="276"/>
        </pc:sldMkLst>
        <pc:spChg chg="mod">
          <ac:chgData name="Mauricio Perez" userId="37cf5dd7cfc408ed" providerId="LiveId" clId="{DDE42374-A361-49AD-8F98-85241D43601F}" dt="2018-11-29T05:23:02.043" v="3085" actId="27636"/>
          <ac:spMkLst>
            <pc:docMk/>
            <pc:sldMk cId="3971040362" sldId="276"/>
            <ac:spMk id="2" creationId="{A301027F-77A9-4BE3-8EC8-3C2793757B5E}"/>
          </ac:spMkLst>
        </pc:spChg>
        <pc:spChg chg="del">
          <ac:chgData name="Mauricio Perez" userId="37cf5dd7cfc408ed" providerId="LiveId" clId="{DDE42374-A361-49AD-8F98-85241D43601F}" dt="2018-11-29T05:23:07.030" v="3086" actId="478"/>
          <ac:spMkLst>
            <pc:docMk/>
            <pc:sldMk cId="3971040362" sldId="276"/>
            <ac:spMk id="3" creationId="{84A4250A-989F-4AC2-A2C8-E96E2404DD85}"/>
          </ac:spMkLst>
        </pc:spChg>
        <pc:picChg chg="add mod">
          <ac:chgData name="Mauricio Perez" userId="37cf5dd7cfc408ed" providerId="LiveId" clId="{DDE42374-A361-49AD-8F98-85241D43601F}" dt="2018-11-29T05:22:10.429" v="2939" actId="1076"/>
          <ac:picMkLst>
            <pc:docMk/>
            <pc:sldMk cId="3971040362" sldId="276"/>
            <ac:picMk id="4098" creationId="{01D2DEB6-0BF5-4FF3-9DFD-2F7C5AFD0CAA}"/>
          </ac:picMkLst>
        </pc:picChg>
      </pc:sldChg>
      <pc:sldChg chg="addSp delSp modSp add">
        <pc:chgData name="Mauricio Perez" userId="37cf5dd7cfc408ed" providerId="LiveId" clId="{DDE42374-A361-49AD-8F98-85241D43601F}" dt="2018-11-29T05:25:11.973" v="3262" actId="20577"/>
        <pc:sldMkLst>
          <pc:docMk/>
          <pc:sldMk cId="3224596632" sldId="277"/>
        </pc:sldMkLst>
        <pc:spChg chg="mod">
          <ac:chgData name="Mauricio Perez" userId="37cf5dd7cfc408ed" providerId="LiveId" clId="{DDE42374-A361-49AD-8F98-85241D43601F}" dt="2018-11-29T05:25:11.973" v="3262" actId="20577"/>
          <ac:spMkLst>
            <pc:docMk/>
            <pc:sldMk cId="3224596632" sldId="277"/>
            <ac:spMk id="2" creationId="{EF7DA942-46A4-47FD-8B98-31F08C29E2E1}"/>
          </ac:spMkLst>
        </pc:spChg>
        <pc:spChg chg="del">
          <ac:chgData name="Mauricio Perez" userId="37cf5dd7cfc408ed" providerId="LiveId" clId="{DDE42374-A361-49AD-8F98-85241D43601F}" dt="2018-11-29T05:24:25.469" v="3166" actId="478"/>
          <ac:spMkLst>
            <pc:docMk/>
            <pc:sldMk cId="3224596632" sldId="277"/>
            <ac:spMk id="3" creationId="{D5D10CC4-9F0F-4AF6-B07D-7FA2940E3AD6}"/>
          </ac:spMkLst>
        </pc:spChg>
        <pc:picChg chg="add mod">
          <ac:chgData name="Mauricio Perez" userId="37cf5dd7cfc408ed" providerId="LiveId" clId="{DDE42374-A361-49AD-8F98-85241D43601F}" dt="2018-11-29T05:24:48.451" v="3241" actId="1076"/>
          <ac:picMkLst>
            <pc:docMk/>
            <pc:sldMk cId="3224596632" sldId="277"/>
            <ac:picMk id="5122" creationId="{475FD398-F90F-42F9-8C9A-0531C7FF3E62}"/>
          </ac:picMkLst>
        </pc:picChg>
      </pc:sldChg>
      <pc:sldChg chg="addSp delSp modSp add mod setBg">
        <pc:chgData name="Mauricio Perez" userId="37cf5dd7cfc408ed" providerId="LiveId" clId="{DDE42374-A361-49AD-8F98-85241D43601F}" dt="2018-11-29T05:27:48.285" v="3409" actId="20577"/>
        <pc:sldMkLst>
          <pc:docMk/>
          <pc:sldMk cId="1653394309" sldId="278"/>
        </pc:sldMkLst>
        <pc:spChg chg="mod">
          <ac:chgData name="Mauricio Perez" userId="37cf5dd7cfc408ed" providerId="LiveId" clId="{DDE42374-A361-49AD-8F98-85241D43601F}" dt="2018-11-29T05:27:48.285" v="3409" actId="20577"/>
          <ac:spMkLst>
            <pc:docMk/>
            <pc:sldMk cId="1653394309" sldId="278"/>
            <ac:spMk id="2" creationId="{7DCF3B54-1CAE-426C-8F0E-578A4CE974D5}"/>
          </ac:spMkLst>
        </pc:spChg>
        <pc:spChg chg="del">
          <ac:chgData name="Mauricio Perez" userId="37cf5dd7cfc408ed" providerId="LiveId" clId="{DDE42374-A361-49AD-8F98-85241D43601F}" dt="2018-11-29T05:26:25.978" v="3355" actId="478"/>
          <ac:spMkLst>
            <pc:docMk/>
            <pc:sldMk cId="1653394309" sldId="278"/>
            <ac:spMk id="3" creationId="{12422DB6-DE5E-4970-9E99-422B43B3E75B}"/>
          </ac:spMkLst>
        </pc:spChg>
        <pc:spChg chg="add del">
          <ac:chgData name="Mauricio Perez" userId="37cf5dd7cfc408ed" providerId="LiveId" clId="{DDE42374-A361-49AD-8F98-85241D43601F}" dt="2018-11-29T05:27:07.255" v="3385" actId="26606"/>
          <ac:spMkLst>
            <pc:docMk/>
            <pc:sldMk cId="1653394309" sldId="278"/>
            <ac:spMk id="73" creationId="{D2A43A77-DE8F-41BD-950B-368CBC55ED28}"/>
          </ac:spMkLst>
        </pc:spChg>
        <pc:picChg chg="add mod ord">
          <ac:chgData name="Mauricio Perez" userId="37cf5dd7cfc408ed" providerId="LiveId" clId="{DDE42374-A361-49AD-8F98-85241D43601F}" dt="2018-11-29T05:27:23.321" v="3391" actId="14100"/>
          <ac:picMkLst>
            <pc:docMk/>
            <pc:sldMk cId="1653394309" sldId="278"/>
            <ac:picMk id="6146" creationId="{47A61266-0984-4278-BDB8-5427E12851DE}"/>
          </ac:picMkLst>
        </pc:picChg>
        <pc:picChg chg="add mod">
          <ac:chgData name="Mauricio Perez" userId="37cf5dd7cfc408ed" providerId="LiveId" clId="{DDE42374-A361-49AD-8F98-85241D43601F}" dt="2018-11-29T05:27:30.957" v="3407" actId="1038"/>
          <ac:picMkLst>
            <pc:docMk/>
            <pc:sldMk cId="1653394309" sldId="278"/>
            <ac:picMk id="6148" creationId="{F9F6EEBE-DE5A-4466-B3FC-C7E98068E345}"/>
          </ac:picMkLst>
        </pc:picChg>
      </pc:sldChg>
      <pc:sldChg chg="addSp delSp modSp add">
        <pc:chgData name="Mauricio Perez" userId="37cf5dd7cfc408ed" providerId="LiveId" clId="{DDE42374-A361-49AD-8F98-85241D43601F}" dt="2018-11-29T05:29:43.164" v="3542" actId="478"/>
        <pc:sldMkLst>
          <pc:docMk/>
          <pc:sldMk cId="2094344485" sldId="279"/>
        </pc:sldMkLst>
        <pc:spChg chg="mod">
          <ac:chgData name="Mauricio Perez" userId="37cf5dd7cfc408ed" providerId="LiveId" clId="{DDE42374-A361-49AD-8F98-85241D43601F}" dt="2018-11-29T05:28:38.888" v="3525" actId="255"/>
          <ac:spMkLst>
            <pc:docMk/>
            <pc:sldMk cId="2094344485" sldId="279"/>
            <ac:spMk id="2" creationId="{838C5278-9FFD-4F04-886C-491D29307100}"/>
          </ac:spMkLst>
        </pc:spChg>
        <pc:spChg chg="del">
          <ac:chgData name="Mauricio Perez" userId="37cf5dd7cfc408ed" providerId="LiveId" clId="{DDE42374-A361-49AD-8F98-85241D43601F}" dt="2018-11-29T05:28:54.442" v="3529" actId="478"/>
          <ac:spMkLst>
            <pc:docMk/>
            <pc:sldMk cId="2094344485" sldId="279"/>
            <ac:spMk id="3" creationId="{E34190D5-263E-4CAF-9694-487C73CFA747}"/>
          </ac:spMkLst>
        </pc:spChg>
        <pc:picChg chg="add del mod">
          <ac:chgData name="Mauricio Perez" userId="37cf5dd7cfc408ed" providerId="LiveId" clId="{DDE42374-A361-49AD-8F98-85241D43601F}" dt="2018-11-29T05:29:43.164" v="3542" actId="478"/>
          <ac:picMkLst>
            <pc:docMk/>
            <pc:sldMk cId="2094344485" sldId="279"/>
            <ac:picMk id="4" creationId="{7942FCD0-EEFA-4E75-8480-2E81C04D50D8}"/>
          </ac:picMkLst>
        </pc:picChg>
        <pc:picChg chg="add mod">
          <ac:chgData name="Mauricio Perez" userId="37cf5dd7cfc408ed" providerId="LiveId" clId="{DDE42374-A361-49AD-8F98-85241D43601F}" dt="2018-11-29T05:28:53.057" v="3528" actId="14100"/>
          <ac:picMkLst>
            <pc:docMk/>
            <pc:sldMk cId="2094344485" sldId="279"/>
            <ac:picMk id="7170" creationId="{341B719A-CEF8-4A35-A03B-79B5E798B029}"/>
          </ac:picMkLst>
        </pc:picChg>
      </pc:sldChg>
      <pc:sldChg chg="addSp modSp add">
        <pc:chgData name="Mauricio Perez" userId="37cf5dd7cfc408ed" providerId="LiveId" clId="{DDE42374-A361-49AD-8F98-85241D43601F}" dt="2018-11-29T05:30:49.872" v="3688" actId="14100"/>
        <pc:sldMkLst>
          <pc:docMk/>
          <pc:sldMk cId="2431738070" sldId="280"/>
        </pc:sldMkLst>
        <pc:spChg chg="mod">
          <ac:chgData name="Mauricio Perez" userId="37cf5dd7cfc408ed" providerId="LiveId" clId="{DDE42374-A361-49AD-8F98-85241D43601F}" dt="2018-11-29T05:30:35.927" v="3685" actId="20577"/>
          <ac:spMkLst>
            <pc:docMk/>
            <pc:sldMk cId="2431738070" sldId="280"/>
            <ac:spMk id="2" creationId="{28EC4787-B761-4784-AB01-4DB407A5864C}"/>
          </ac:spMkLst>
        </pc:spChg>
        <pc:picChg chg="add mod modCrop">
          <ac:chgData name="Mauricio Perez" userId="37cf5dd7cfc408ed" providerId="LiveId" clId="{DDE42374-A361-49AD-8F98-85241D43601F}" dt="2018-11-29T05:30:49.872" v="3688" actId="14100"/>
          <ac:picMkLst>
            <pc:docMk/>
            <pc:sldMk cId="2431738070" sldId="280"/>
            <ac:picMk id="8194" creationId="{044986E4-A7A9-4319-9DE0-C11091673B12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135B9D-B28A-4464-BE3B-F780333BF9F1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4FDBBD-BDAF-4450-9185-768DFD16CB41}">
      <dgm:prSet phldrT="[Text]"/>
      <dgm:spPr/>
      <dgm:t>
        <a:bodyPr/>
        <a:lstStyle/>
        <a:p>
          <a:r>
            <a:rPr lang="en-US" dirty="0"/>
            <a:t>SQL</a:t>
          </a:r>
        </a:p>
      </dgm:t>
    </dgm:pt>
    <dgm:pt modelId="{190AF494-D73D-48D0-A467-B1AFA47E812F}" type="parTrans" cxnId="{2342E858-1ED2-4250-8021-3F236C5CAA2A}">
      <dgm:prSet/>
      <dgm:spPr/>
      <dgm:t>
        <a:bodyPr/>
        <a:lstStyle/>
        <a:p>
          <a:endParaRPr lang="en-US"/>
        </a:p>
      </dgm:t>
    </dgm:pt>
    <dgm:pt modelId="{2733B13A-B633-413D-96C5-C46F279EBE67}" type="sibTrans" cxnId="{2342E858-1ED2-4250-8021-3F236C5CAA2A}">
      <dgm:prSet/>
      <dgm:spPr/>
      <dgm:t>
        <a:bodyPr/>
        <a:lstStyle/>
        <a:p>
          <a:endParaRPr lang="en-US"/>
        </a:p>
      </dgm:t>
    </dgm:pt>
    <dgm:pt modelId="{BBD9DAB5-D0F0-4891-8561-75B225B08F13}">
      <dgm:prSet phldrT="[Text]" custT="1"/>
      <dgm:spPr/>
      <dgm:t>
        <a:bodyPr/>
        <a:lstStyle/>
        <a:p>
          <a:r>
            <a:rPr lang="en-US" sz="2000" dirty="0"/>
            <a:t>Python</a:t>
          </a:r>
        </a:p>
        <a:p>
          <a:r>
            <a:rPr lang="en-US" sz="1200" dirty="0"/>
            <a:t>Pandas</a:t>
          </a:r>
        </a:p>
        <a:p>
          <a:r>
            <a:rPr lang="en-US" sz="1200" dirty="0"/>
            <a:t>Matplotlib</a:t>
          </a:r>
        </a:p>
        <a:p>
          <a:r>
            <a:rPr lang="en-US" sz="1200" dirty="0"/>
            <a:t>APIs</a:t>
          </a:r>
        </a:p>
      </dgm:t>
    </dgm:pt>
    <dgm:pt modelId="{F74A8101-1D72-44BE-A106-36D0802FCDEF}" type="parTrans" cxnId="{273585C0-5528-4BCD-BAD9-DADE6E05C17F}">
      <dgm:prSet/>
      <dgm:spPr/>
      <dgm:t>
        <a:bodyPr/>
        <a:lstStyle/>
        <a:p>
          <a:endParaRPr lang="en-US"/>
        </a:p>
      </dgm:t>
    </dgm:pt>
    <dgm:pt modelId="{402D8D7B-97BB-4E57-BA1E-174B3ACD2437}" type="sibTrans" cxnId="{273585C0-5528-4BCD-BAD9-DADE6E05C17F}">
      <dgm:prSet/>
      <dgm:spPr/>
      <dgm:t>
        <a:bodyPr/>
        <a:lstStyle/>
        <a:p>
          <a:endParaRPr lang="en-US"/>
        </a:p>
      </dgm:t>
    </dgm:pt>
    <dgm:pt modelId="{F5C0042F-6315-42B1-8DAC-75E4D60473EA}">
      <dgm:prSet phldrT="[Text]"/>
      <dgm:spPr/>
      <dgm:t>
        <a:bodyPr/>
        <a:lstStyle/>
        <a:p>
          <a:r>
            <a:rPr lang="en-US" dirty="0"/>
            <a:t>Data Visualization</a:t>
          </a:r>
        </a:p>
      </dgm:t>
    </dgm:pt>
    <dgm:pt modelId="{17E0CBD5-33F1-4034-BC65-674DBD98A63B}" type="parTrans" cxnId="{7BA7CB5C-501C-4926-B4F5-DB1C521C942A}">
      <dgm:prSet/>
      <dgm:spPr/>
      <dgm:t>
        <a:bodyPr/>
        <a:lstStyle/>
        <a:p>
          <a:endParaRPr lang="en-US"/>
        </a:p>
      </dgm:t>
    </dgm:pt>
    <dgm:pt modelId="{87AD1F98-159C-4864-A318-D3C3317088DC}" type="sibTrans" cxnId="{7BA7CB5C-501C-4926-B4F5-DB1C521C942A}">
      <dgm:prSet/>
      <dgm:spPr/>
      <dgm:t>
        <a:bodyPr/>
        <a:lstStyle/>
        <a:p>
          <a:endParaRPr lang="en-US"/>
        </a:p>
      </dgm:t>
    </dgm:pt>
    <dgm:pt modelId="{92312105-DF6B-4087-B36A-00ED13D34913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5D4081C3-4222-4EEB-BC71-3DEFD76FDCB1}" type="sibTrans" cxnId="{60226E8C-EB2B-499B-9199-E02971DC7225}">
      <dgm:prSet/>
      <dgm:spPr/>
      <dgm:t>
        <a:bodyPr/>
        <a:lstStyle/>
        <a:p>
          <a:endParaRPr lang="en-US"/>
        </a:p>
      </dgm:t>
    </dgm:pt>
    <dgm:pt modelId="{00947DF1-A5B8-4C51-8B28-537CDA220358}" type="parTrans" cxnId="{60226E8C-EB2B-499B-9199-E02971DC7225}">
      <dgm:prSet/>
      <dgm:spPr/>
      <dgm:t>
        <a:bodyPr/>
        <a:lstStyle/>
        <a:p>
          <a:endParaRPr lang="en-US"/>
        </a:p>
      </dgm:t>
    </dgm:pt>
    <dgm:pt modelId="{F2E5CE9E-0931-479D-9179-30F224D62946}" type="pres">
      <dgm:prSet presAssocID="{C3135B9D-B28A-4464-BE3B-F780333BF9F1}" presName="Name0" presStyleCnt="0">
        <dgm:presLayoutVars>
          <dgm:chMax val="4"/>
          <dgm:resizeHandles val="exact"/>
        </dgm:presLayoutVars>
      </dgm:prSet>
      <dgm:spPr/>
    </dgm:pt>
    <dgm:pt modelId="{3E10309C-B6C4-4C55-9636-577CBD3BD7BF}" type="pres">
      <dgm:prSet presAssocID="{C3135B9D-B28A-4464-BE3B-F780333BF9F1}" presName="ellipse" presStyleLbl="trBgShp" presStyleIdx="0" presStyleCnt="1"/>
      <dgm:spPr/>
    </dgm:pt>
    <dgm:pt modelId="{C17B7DAE-192E-4F9A-89A8-4D7F8A068C06}" type="pres">
      <dgm:prSet presAssocID="{C3135B9D-B28A-4464-BE3B-F780333BF9F1}" presName="arrow1" presStyleLbl="fgShp" presStyleIdx="0" presStyleCnt="1"/>
      <dgm:spPr/>
    </dgm:pt>
    <dgm:pt modelId="{D0832C64-1297-4287-AE51-033B5BC5453A}" type="pres">
      <dgm:prSet presAssocID="{C3135B9D-B28A-4464-BE3B-F780333BF9F1}" presName="rectangle" presStyleLbl="revTx" presStyleIdx="0" presStyleCnt="1">
        <dgm:presLayoutVars>
          <dgm:bulletEnabled val="1"/>
        </dgm:presLayoutVars>
      </dgm:prSet>
      <dgm:spPr/>
    </dgm:pt>
    <dgm:pt modelId="{6575B6AC-B633-4F8C-B144-B7F3CFC52477}" type="pres">
      <dgm:prSet presAssocID="{BBD9DAB5-D0F0-4891-8561-75B225B08F13}" presName="item1" presStyleLbl="node1" presStyleIdx="0" presStyleCnt="3">
        <dgm:presLayoutVars>
          <dgm:bulletEnabled val="1"/>
        </dgm:presLayoutVars>
      </dgm:prSet>
      <dgm:spPr/>
    </dgm:pt>
    <dgm:pt modelId="{DBF5CFA3-2CF9-4810-82E1-B8A401573DE4}" type="pres">
      <dgm:prSet presAssocID="{F5C0042F-6315-42B1-8DAC-75E4D60473EA}" presName="item2" presStyleLbl="node1" presStyleIdx="1" presStyleCnt="3">
        <dgm:presLayoutVars>
          <dgm:bulletEnabled val="1"/>
        </dgm:presLayoutVars>
      </dgm:prSet>
      <dgm:spPr/>
    </dgm:pt>
    <dgm:pt modelId="{33B3CEC9-D795-4E6C-9765-374D55B72340}" type="pres">
      <dgm:prSet presAssocID="{92312105-DF6B-4087-B36A-00ED13D34913}" presName="item3" presStyleLbl="node1" presStyleIdx="2" presStyleCnt="3">
        <dgm:presLayoutVars>
          <dgm:bulletEnabled val="1"/>
        </dgm:presLayoutVars>
      </dgm:prSet>
      <dgm:spPr/>
    </dgm:pt>
    <dgm:pt modelId="{0F95AFBE-1FC2-4F73-98B1-452AC117E30B}" type="pres">
      <dgm:prSet presAssocID="{C3135B9D-B28A-4464-BE3B-F780333BF9F1}" presName="funnel" presStyleLbl="trAlignAcc1" presStyleIdx="0" presStyleCnt="1"/>
      <dgm:spPr/>
    </dgm:pt>
  </dgm:ptLst>
  <dgm:cxnLst>
    <dgm:cxn modelId="{084D470D-15A6-488C-8353-ECB4E663BE4E}" type="presOf" srcId="{C3135B9D-B28A-4464-BE3B-F780333BF9F1}" destId="{F2E5CE9E-0931-479D-9179-30F224D62946}" srcOrd="0" destOrd="0" presId="urn:microsoft.com/office/officeart/2005/8/layout/funnel1"/>
    <dgm:cxn modelId="{7BA7CB5C-501C-4926-B4F5-DB1C521C942A}" srcId="{C3135B9D-B28A-4464-BE3B-F780333BF9F1}" destId="{F5C0042F-6315-42B1-8DAC-75E4D60473EA}" srcOrd="2" destOrd="0" parTransId="{17E0CBD5-33F1-4034-BC65-674DBD98A63B}" sibTransId="{87AD1F98-159C-4864-A318-D3C3317088DC}"/>
    <dgm:cxn modelId="{0B2A5373-72EB-4345-96A8-D03FB9ED03B4}" type="presOf" srcId="{92312105-DF6B-4087-B36A-00ED13D34913}" destId="{D0832C64-1297-4287-AE51-033B5BC5453A}" srcOrd="0" destOrd="0" presId="urn:microsoft.com/office/officeart/2005/8/layout/funnel1"/>
    <dgm:cxn modelId="{2342E858-1ED2-4250-8021-3F236C5CAA2A}" srcId="{C3135B9D-B28A-4464-BE3B-F780333BF9F1}" destId="{584FDBBD-BDAF-4450-9185-768DFD16CB41}" srcOrd="0" destOrd="0" parTransId="{190AF494-D73D-48D0-A467-B1AFA47E812F}" sibTransId="{2733B13A-B633-413D-96C5-C46F279EBE67}"/>
    <dgm:cxn modelId="{60226E8C-EB2B-499B-9199-E02971DC7225}" srcId="{C3135B9D-B28A-4464-BE3B-F780333BF9F1}" destId="{92312105-DF6B-4087-B36A-00ED13D34913}" srcOrd="3" destOrd="0" parTransId="{00947DF1-A5B8-4C51-8B28-537CDA220358}" sibTransId="{5D4081C3-4222-4EEB-BC71-3DEFD76FDCB1}"/>
    <dgm:cxn modelId="{273585C0-5528-4BCD-BAD9-DADE6E05C17F}" srcId="{C3135B9D-B28A-4464-BE3B-F780333BF9F1}" destId="{BBD9DAB5-D0F0-4891-8561-75B225B08F13}" srcOrd="1" destOrd="0" parTransId="{F74A8101-1D72-44BE-A106-36D0802FCDEF}" sibTransId="{402D8D7B-97BB-4E57-BA1E-174B3ACD2437}"/>
    <dgm:cxn modelId="{12AFC5C4-FFB8-4FAB-BB22-76A31159BE79}" type="presOf" srcId="{F5C0042F-6315-42B1-8DAC-75E4D60473EA}" destId="{6575B6AC-B633-4F8C-B144-B7F3CFC52477}" srcOrd="0" destOrd="0" presId="urn:microsoft.com/office/officeart/2005/8/layout/funnel1"/>
    <dgm:cxn modelId="{17E0C2DE-446A-4006-A0E9-83A05A8CE10B}" type="presOf" srcId="{BBD9DAB5-D0F0-4891-8561-75B225B08F13}" destId="{DBF5CFA3-2CF9-4810-82E1-B8A401573DE4}" srcOrd="0" destOrd="0" presId="urn:microsoft.com/office/officeart/2005/8/layout/funnel1"/>
    <dgm:cxn modelId="{37BE29EB-7B38-4055-9178-3A8E2A6456D0}" type="presOf" srcId="{584FDBBD-BDAF-4450-9185-768DFD16CB41}" destId="{33B3CEC9-D795-4E6C-9765-374D55B72340}" srcOrd="0" destOrd="0" presId="urn:microsoft.com/office/officeart/2005/8/layout/funnel1"/>
    <dgm:cxn modelId="{F7377957-1443-4D39-A542-C8132DBA7D93}" type="presParOf" srcId="{F2E5CE9E-0931-479D-9179-30F224D62946}" destId="{3E10309C-B6C4-4C55-9636-577CBD3BD7BF}" srcOrd="0" destOrd="0" presId="urn:microsoft.com/office/officeart/2005/8/layout/funnel1"/>
    <dgm:cxn modelId="{D9D6A732-AF14-41D4-BBC8-B5CE324CCA19}" type="presParOf" srcId="{F2E5CE9E-0931-479D-9179-30F224D62946}" destId="{C17B7DAE-192E-4F9A-89A8-4D7F8A068C06}" srcOrd="1" destOrd="0" presId="urn:microsoft.com/office/officeart/2005/8/layout/funnel1"/>
    <dgm:cxn modelId="{2F8558AE-3FD7-47D7-850B-CCA142E8FEEE}" type="presParOf" srcId="{F2E5CE9E-0931-479D-9179-30F224D62946}" destId="{D0832C64-1297-4287-AE51-033B5BC5453A}" srcOrd="2" destOrd="0" presId="urn:microsoft.com/office/officeart/2005/8/layout/funnel1"/>
    <dgm:cxn modelId="{B6CCBF5F-B0EE-4A68-BBBE-5C2199FC1FEE}" type="presParOf" srcId="{F2E5CE9E-0931-479D-9179-30F224D62946}" destId="{6575B6AC-B633-4F8C-B144-B7F3CFC52477}" srcOrd="3" destOrd="0" presId="urn:microsoft.com/office/officeart/2005/8/layout/funnel1"/>
    <dgm:cxn modelId="{010A50A0-4D1B-47EE-8098-5609E460C27A}" type="presParOf" srcId="{F2E5CE9E-0931-479D-9179-30F224D62946}" destId="{DBF5CFA3-2CF9-4810-82E1-B8A401573DE4}" srcOrd="4" destOrd="0" presId="urn:microsoft.com/office/officeart/2005/8/layout/funnel1"/>
    <dgm:cxn modelId="{02060096-6B95-42E9-B3DD-0595DCA714B4}" type="presParOf" srcId="{F2E5CE9E-0931-479D-9179-30F224D62946}" destId="{33B3CEC9-D795-4E6C-9765-374D55B72340}" srcOrd="5" destOrd="0" presId="urn:microsoft.com/office/officeart/2005/8/layout/funnel1"/>
    <dgm:cxn modelId="{572BF815-5E88-4748-B88F-97715B1C7812}" type="presParOf" srcId="{F2E5CE9E-0931-479D-9179-30F224D62946}" destId="{0F95AFBE-1FC2-4F73-98B1-452AC117E30B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10309C-B6C4-4C55-9636-577CBD3BD7BF}">
      <dsp:nvSpPr>
        <dsp:cNvPr id="0" name=""/>
        <dsp:cNvSpPr/>
      </dsp:nvSpPr>
      <dsp:spPr>
        <a:xfrm>
          <a:off x="1728493" y="172753"/>
          <a:ext cx="3428483" cy="1190667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7B7DAE-192E-4F9A-89A8-4D7F8A068C06}">
      <dsp:nvSpPr>
        <dsp:cNvPr id="0" name=""/>
        <dsp:cNvSpPr/>
      </dsp:nvSpPr>
      <dsp:spPr>
        <a:xfrm>
          <a:off x="3115833" y="3088293"/>
          <a:ext cx="664434" cy="425238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832C64-1297-4287-AE51-033B5BC5453A}">
      <dsp:nvSpPr>
        <dsp:cNvPr id="0" name=""/>
        <dsp:cNvSpPr/>
      </dsp:nvSpPr>
      <dsp:spPr>
        <a:xfrm>
          <a:off x="1853406" y="3428483"/>
          <a:ext cx="3189287" cy="7973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 </a:t>
          </a:r>
        </a:p>
      </dsp:txBody>
      <dsp:txXfrm>
        <a:off x="1853406" y="3428483"/>
        <a:ext cx="3189287" cy="797321"/>
      </dsp:txXfrm>
    </dsp:sp>
    <dsp:sp modelId="{6575B6AC-B633-4F8C-B144-B7F3CFC52477}">
      <dsp:nvSpPr>
        <dsp:cNvPr id="0" name=""/>
        <dsp:cNvSpPr/>
      </dsp:nvSpPr>
      <dsp:spPr>
        <a:xfrm>
          <a:off x="2974972" y="1455378"/>
          <a:ext cx="1195982" cy="119598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 Visualization</a:t>
          </a:r>
        </a:p>
      </dsp:txBody>
      <dsp:txXfrm>
        <a:off x="3150120" y="1630526"/>
        <a:ext cx="845686" cy="845686"/>
      </dsp:txXfrm>
    </dsp:sp>
    <dsp:sp modelId="{DBF5CFA3-2CF9-4810-82E1-B8A401573DE4}">
      <dsp:nvSpPr>
        <dsp:cNvPr id="0" name=""/>
        <dsp:cNvSpPr/>
      </dsp:nvSpPr>
      <dsp:spPr>
        <a:xfrm>
          <a:off x="2119180" y="558125"/>
          <a:ext cx="1195982" cy="119598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Python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Pandas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Matplotlib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APIs</a:t>
          </a:r>
        </a:p>
      </dsp:txBody>
      <dsp:txXfrm>
        <a:off x="2294328" y="733273"/>
        <a:ext cx="845686" cy="845686"/>
      </dsp:txXfrm>
    </dsp:sp>
    <dsp:sp modelId="{33B3CEC9-D795-4E6C-9765-374D55B72340}">
      <dsp:nvSpPr>
        <dsp:cNvPr id="0" name=""/>
        <dsp:cNvSpPr/>
      </dsp:nvSpPr>
      <dsp:spPr>
        <a:xfrm>
          <a:off x="3341740" y="268963"/>
          <a:ext cx="1195982" cy="119598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SQL</a:t>
          </a:r>
        </a:p>
      </dsp:txBody>
      <dsp:txXfrm>
        <a:off x="3516888" y="444111"/>
        <a:ext cx="845686" cy="845686"/>
      </dsp:txXfrm>
    </dsp:sp>
    <dsp:sp modelId="{0F95AFBE-1FC2-4F73-98B1-452AC117E30B}">
      <dsp:nvSpPr>
        <dsp:cNvPr id="0" name=""/>
        <dsp:cNvSpPr/>
      </dsp:nvSpPr>
      <dsp:spPr>
        <a:xfrm>
          <a:off x="1587632" y="26577"/>
          <a:ext cx="3720835" cy="2976668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jp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A76DD8-421F-4345-9A99-478DFD76E7DC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E1B67C-DD19-4200-81B0-104A3A0D7F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85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ultinational_corporation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Cary,_North_Carolina" TargetMode="External"/><Relationship Id="rId4" Type="http://schemas.openxmlformats.org/officeDocument/2006/relationships/hyperlink" Target="https://en.wikipedia.org/wiki/Analytic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1B67C-DD19-4200-81B0-104A3A0D7F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607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Glassdoor – closed</a:t>
            </a:r>
          </a:p>
          <a:p>
            <a:r>
              <a:rPr lang="en-US" dirty="0"/>
              <a:t>Linked in – recently past closed</a:t>
            </a:r>
          </a:p>
          <a:p>
            <a:r>
              <a:rPr lang="en-US" dirty="0"/>
              <a:t>Indeed – premium – not approved</a:t>
            </a:r>
          </a:p>
          <a:p>
            <a:r>
              <a:rPr lang="en-US" dirty="0" err="1"/>
              <a:t>Jobble</a:t>
            </a:r>
            <a:r>
              <a:rPr lang="en-US" dirty="0"/>
              <a:t> – success but limit of 1000 records max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1B67C-DD19-4200-81B0-104A3A0D7F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871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steps – Master Branch – Branch out – Applied commands to each data sets/… Criteria for the data sets.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1B67C-DD19-4200-81B0-104A3A0D7F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414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Lack of public API’s</a:t>
            </a:r>
          </a:p>
          <a:p>
            <a:r>
              <a:rPr lang="en-US" dirty="0"/>
              <a:t>Sift though many sites to get data 2016 or newer data</a:t>
            </a:r>
          </a:p>
          <a:p>
            <a:r>
              <a:rPr lang="en-US" dirty="0"/>
              <a:t>Format, content is diff across diff sets and sometimes irrelevant</a:t>
            </a:r>
          </a:p>
          <a:p>
            <a:r>
              <a:rPr lang="en-US" dirty="0"/>
              <a:t>We also noticed not all blank values are to be remove as they sometimes mean and add value to the analysis</a:t>
            </a:r>
          </a:p>
          <a:p>
            <a:r>
              <a:rPr lang="en-US" dirty="0"/>
              <a:t>Parse out information when its not available like tools, skills and </a:t>
            </a:r>
            <a:r>
              <a:rPr lang="en-US" dirty="0" err="1"/>
              <a:t>edu</a:t>
            </a:r>
            <a:r>
              <a:rPr lang="en-US" dirty="0"/>
              <a:t> from description</a:t>
            </a:r>
          </a:p>
          <a:p>
            <a:r>
              <a:rPr lang="en-US" dirty="0"/>
              <a:t>Assumptions like 2016 only, restrict no of data sources, based on key words in the title</a:t>
            </a:r>
          </a:p>
          <a:p>
            <a:r>
              <a:rPr lang="en-US" dirty="0"/>
              <a:t>Unless we have a vision of what questions we have, its easy to get distracted by the data (which is both good and bad depending on the goal of your project)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1B67C-DD19-4200-81B0-104A3A0D7F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235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Choropleth</a:t>
            </a:r>
          </a:p>
          <a:p>
            <a:r>
              <a:rPr lang="en-US" dirty="0" err="1"/>
              <a:t>Follium</a:t>
            </a:r>
            <a:r>
              <a:rPr lang="en-US" dirty="0"/>
              <a:t> package</a:t>
            </a:r>
          </a:p>
          <a:p>
            <a:r>
              <a:rPr lang="en-US" dirty="0"/>
              <a:t>Interactable</a:t>
            </a:r>
          </a:p>
          <a:p>
            <a:r>
              <a:rPr lang="en-US" dirty="0"/>
              <a:t>Can add numbers as you zoom but very complex and could not complete on time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1B67C-DD19-4200-81B0-104A3A0D7F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07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 careful not to count skills multiple times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Interesting findings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1B67C-DD19-4200-81B0-104A3A0D7F9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435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Ensure we count no mentions for no education mentioned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1B67C-DD19-4200-81B0-104A3A0D7F9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376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1B67C-DD19-4200-81B0-104A3A0D7F9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0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scientist, data analytics mis-</a:t>
            </a:r>
            <a:r>
              <a:rPr lang="en-US" dirty="0" err="1"/>
              <a:t>nomer</a:t>
            </a:r>
            <a:r>
              <a:rPr lang="en-US" dirty="0"/>
              <a:t> </a:t>
            </a:r>
          </a:p>
          <a:p>
            <a:r>
              <a:rPr lang="en-US" dirty="0"/>
              <a:t>Most jobs are in the silicon valley</a:t>
            </a:r>
          </a:p>
          <a:p>
            <a:r>
              <a:rPr lang="en-US" dirty="0"/>
              <a:t>Surprisingly MA had a lot of jobs</a:t>
            </a:r>
          </a:p>
          <a:p>
            <a:r>
              <a:rPr lang="en-US" dirty="0"/>
              <a:t>Skills from this course are very relevant to the job market – so </a:t>
            </a:r>
            <a:r>
              <a:rPr lang="en-US" dirty="0" err="1"/>
              <a:t>alex</a:t>
            </a:r>
            <a:r>
              <a:rPr lang="en-US" dirty="0"/>
              <a:t>, you are taking us on the right track</a:t>
            </a:r>
          </a:p>
          <a:p>
            <a:r>
              <a:rPr lang="en-US" dirty="0"/>
              <a:t>SAS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an American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Multinational corporation"/>
              </a:rPr>
              <a:t>multinational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developer of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Analytics"/>
              </a:rPr>
              <a:t>analytics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software based in 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Cary, North Carolina"/>
              </a:rPr>
              <a:t>orth Carolina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company is the world's largest privately held software business.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Formal education is expected in most job listings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openings for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jnr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'High School':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['high school'],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'Bachelors':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['bachelors']+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['bachelor']+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['graduation']+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['bs']++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'],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'Masters':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['masters']+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['master']+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['post graduation']+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']++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['ma'],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'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':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edu_count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['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'],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'No education mentioned':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no_edu_count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1B67C-DD19-4200-81B0-104A3A0D7F9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659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633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661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25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75875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833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2704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47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936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88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07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402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642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421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565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10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27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2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02C05221-75C9-4403-90EB-3C42E6BBF923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568C651-1833-4AB3-9337-F89EA995B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6692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noneo\Downloads\folium_choropleth_USA1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louisamayalcottismypassion.com/2012/01/" TargetMode="External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18" Type="http://schemas.openxmlformats.org/officeDocument/2006/relationships/image" Target="../media/image2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11" Type="http://schemas.openxmlformats.org/officeDocument/2006/relationships/image" Target="../media/image13.gif"/><Relationship Id="rId5" Type="http://schemas.openxmlformats.org/officeDocument/2006/relationships/image" Target="../media/image7.png"/><Relationship Id="rId15" Type="http://schemas.openxmlformats.org/officeDocument/2006/relationships/image" Target="../media/image1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C0E3F-8BAB-4FB2-819A-4E1595040E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Job analytics.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B21BD-9415-43E4-AEE5-1A8BF2C067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Kim, Mauricio, Nish, Vivek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7AB30A-23A9-4D4E-A57E-6755B5FC17E6}"/>
              </a:ext>
            </a:extLst>
          </p:cNvPr>
          <p:cNvSpPr txBox="1"/>
          <p:nvPr/>
        </p:nvSpPr>
        <p:spPr>
          <a:xfrm>
            <a:off x="-37270" y="3500206"/>
            <a:ext cx="55002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*Word cloud created from the most mentioned skills and tools in Job descriptions analyzed.</a:t>
            </a:r>
          </a:p>
        </p:txBody>
      </p:sp>
      <p:pic>
        <p:nvPicPr>
          <p:cNvPr id="2050" name="Picture 2" descr="SkillsWordCloud.jpg">
            <a:extLst>
              <a:ext uri="{FF2B5EF4-FFF2-40B4-BE49-F238E27FC236}">
                <a16:creationId xmlns:a16="http://schemas.microsoft.com/office/drawing/2014/main" id="{399BA5E7-7932-49EA-B726-9C62F4D8F1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06" t="12188" r="11094" b="12500"/>
          <a:stretch/>
        </p:blipFill>
        <p:spPr bwMode="auto">
          <a:xfrm>
            <a:off x="1" y="0"/>
            <a:ext cx="7067550" cy="3548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455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EE6C1-4CC2-4AFF-B944-80CB65D95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28E38-28EB-4E72-B476-70FB83B83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Only datasets with job postings from 2016 or newer</a:t>
            </a:r>
          </a:p>
          <a:p>
            <a:pPr lvl="1"/>
            <a:r>
              <a:rPr lang="en-US" dirty="0"/>
              <a:t>Pertinent data and most current one we could find </a:t>
            </a:r>
          </a:p>
          <a:p>
            <a:r>
              <a:rPr lang="en-US" dirty="0"/>
              <a:t>Filter datasets with the Keywords in the Job Title that included position, skills and tools relevant to this class</a:t>
            </a:r>
          </a:p>
          <a:p>
            <a:pPr lvl="1"/>
            <a:r>
              <a:rPr lang="en-US" dirty="0"/>
              <a:t>The most interesting ones for us, taking this course!</a:t>
            </a:r>
          </a:p>
          <a:p>
            <a:r>
              <a:rPr lang="en-US" dirty="0"/>
              <a:t>Only datasets that at least had Job Title, Description and Location</a:t>
            </a:r>
          </a:p>
          <a:p>
            <a:pPr lvl="1"/>
            <a:r>
              <a:rPr lang="en-US" dirty="0"/>
              <a:t>To ensure we had the best information for our analysis</a:t>
            </a:r>
          </a:p>
          <a:p>
            <a:r>
              <a:rPr lang="en-US" dirty="0"/>
              <a:t>Only datasets for job posting in the US</a:t>
            </a:r>
          </a:p>
          <a:p>
            <a:pPr lvl="1"/>
            <a:r>
              <a:rPr lang="en-US" dirty="0"/>
              <a:t>We wanted to stay within the US, but there’s plenty of information for jobs all around the world!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471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ED044-9E19-4E2F-B429-0345F1A0E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2C696-2AF4-4DC3-8125-467A9E809141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dirty="0"/>
              <a:t>First step – What were our original questions?</a:t>
            </a:r>
          </a:p>
          <a:p>
            <a:pPr lvl="1"/>
            <a:r>
              <a:rPr lang="en-US" dirty="0"/>
              <a:t>Does our data allow us to answer them?</a:t>
            </a:r>
          </a:p>
          <a:p>
            <a:r>
              <a:rPr lang="en-US" dirty="0"/>
              <a:t>Second Step – What other interesting questions can we answer with this data?</a:t>
            </a:r>
          </a:p>
          <a:p>
            <a:pPr lvl="1"/>
            <a:r>
              <a:rPr lang="en-US" dirty="0"/>
              <a:t>Is there other information that we could visualize in an interesting way?</a:t>
            </a:r>
          </a:p>
          <a:p>
            <a:r>
              <a:rPr lang="en-US" dirty="0"/>
              <a:t>Third Step – Divide and conquer!</a:t>
            </a:r>
          </a:p>
          <a:p>
            <a:pPr lvl="1"/>
            <a:r>
              <a:rPr lang="en-US" dirty="0"/>
              <a:t>Check in to collaborate as frequently as possible, teammates give perspective to your charts and are good for bouncing ideas </a:t>
            </a:r>
          </a:p>
          <a:p>
            <a:r>
              <a:rPr lang="en-US" dirty="0"/>
              <a:t>Fourth Step – Discuss and unify</a:t>
            </a:r>
          </a:p>
          <a:p>
            <a:pPr lvl="1"/>
            <a:r>
              <a:rPr lang="en-US" dirty="0"/>
              <a:t>Discussing results with teammates is much more enriching and insightful</a:t>
            </a:r>
          </a:p>
        </p:txBody>
      </p:sp>
    </p:spTree>
    <p:extLst>
      <p:ext uri="{BB962C8B-B14F-4D97-AF65-F5344CB8AC3E}">
        <p14:creationId xmlns:p14="http://schemas.microsoft.com/office/powerpoint/2010/main" val="2037642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0CC27-4EB5-46D5-8E14-6D86DFD2B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Choropleth for job postings by state</a:t>
            </a:r>
            <a:br>
              <a:rPr lang="en-US" dirty="0"/>
            </a:br>
            <a:r>
              <a:rPr lang="en-US" sz="3600" dirty="0"/>
              <a:t>Most Job postings were in California and </a:t>
            </a:r>
            <a:r>
              <a:rPr lang="en-US" sz="3600" dirty="0" err="1"/>
              <a:t>Massachussets</a:t>
            </a:r>
            <a:endParaRPr lang="en-US" sz="3600" dirty="0"/>
          </a:p>
        </p:txBody>
      </p:sp>
      <p:pic>
        <p:nvPicPr>
          <p:cNvPr id="7" name="Content Placeholder 6">
            <a:hlinkClick r:id="rId3" action="ppaction://hlinkfile"/>
            <a:extLst>
              <a:ext uri="{FF2B5EF4-FFF2-40B4-BE49-F238E27FC236}">
                <a16:creationId xmlns:a16="http://schemas.microsoft.com/office/drawing/2014/main" id="{A8EE2DC8-7B6E-4D6A-A9B1-081FB72C7A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02798" y="1825625"/>
            <a:ext cx="926897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542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1027F-77A9-4BE3-8EC8-3C2793757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Job count per State</a:t>
            </a:r>
            <a:br>
              <a:rPr lang="en-US" dirty="0"/>
            </a:br>
            <a:r>
              <a:rPr lang="en-US" sz="3100" dirty="0"/>
              <a:t>IL, WA, NY, MA and CA are the states with the most job postings!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1D2DEB6-0BF5-4FF3-9DFD-2F7C5AFD0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000" y="1825625"/>
            <a:ext cx="8787063" cy="437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1040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arOfCountofJobsCA.jpg">
            <a:extLst>
              <a:ext uri="{FF2B5EF4-FFF2-40B4-BE49-F238E27FC236}">
                <a16:creationId xmlns:a16="http://schemas.microsoft.com/office/drawing/2014/main" id="{8CC751C2-8529-474F-A76F-EDB1A215D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033" y="1691516"/>
            <a:ext cx="10198767" cy="4856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6247CC-65AB-4B74-A730-61A392C99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Job count in California cities– Bar graph</a:t>
            </a:r>
            <a:br>
              <a:rPr lang="en-US" dirty="0"/>
            </a:br>
            <a:r>
              <a:rPr lang="en-US" sz="4000" dirty="0"/>
              <a:t>In California the most jobs are located in the bay area!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5C606CC-7E00-4F01-B310-F5A6886277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201" y="1689861"/>
            <a:ext cx="9751595" cy="4858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688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DA942-46A4-47FD-8B98-31F08C29E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Job count in US Cities</a:t>
            </a:r>
            <a:br>
              <a:rPr lang="en-US" dirty="0"/>
            </a:br>
            <a:r>
              <a:rPr lang="en-US" sz="4000" dirty="0"/>
              <a:t>If looking outside CA, New York, Seattle, Boston and Cambridge are good options!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75FD398-F90F-42F9-8C9A-0531C7FF3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000" y="1937920"/>
            <a:ext cx="8826105" cy="439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596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F3B54-1CAE-426C-8F0E-578A4CE97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Skill and tool demand by job posting</a:t>
            </a:r>
            <a:br>
              <a:rPr lang="en-US" dirty="0"/>
            </a:br>
            <a:r>
              <a:rPr lang="en-US" sz="4000" dirty="0"/>
              <a:t>All of what we learn in this course is very useful!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7A61266-0984-4278-BDB8-5427E1285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727" y="1939237"/>
            <a:ext cx="5847888" cy="3884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F9F6EEBE-DE5A-4466-B3FC-C7E98068E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227" y="1939238"/>
            <a:ext cx="5847888" cy="3884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3394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C5278-9FFD-4F04-886C-491D29307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Education requirements by job posting</a:t>
            </a:r>
            <a:br>
              <a:rPr lang="en-US" dirty="0"/>
            </a:br>
            <a:r>
              <a:rPr lang="en-US" sz="3600" dirty="0"/>
              <a:t>A lot of jobs still require formal education – in the most part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41B719A-CEF8-4A35-A03B-79B5E798B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000" y="1825625"/>
            <a:ext cx="6740632" cy="4399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4344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26FFB-A8C3-4BCE-A262-E7CB4F94B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700" dirty="0"/>
              <a:t>Common Job Titles/levels for Data job postings</a:t>
            </a:r>
            <a:br>
              <a:rPr lang="en-US" dirty="0"/>
            </a:br>
            <a:r>
              <a:rPr lang="en-US" sz="3600" dirty="0"/>
              <a:t>Senior level analysts, engineers and scientists are the most wanted!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9C14959-F891-474F-852F-BBD16851B4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9059778" cy="45130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F586AE-6E70-43AB-8CE8-792E7F42D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5625"/>
            <a:ext cx="9059779" cy="451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934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C4787-B761-4784-AB01-4DB407A58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Top 10 companies hiring for these types of jobs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FDEBA4-0EEC-48D2-A8F6-B69045B26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819" y="1690688"/>
            <a:ext cx="6032362" cy="476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38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4F4BB-AEBB-4C03-9E1C-F809872A4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Motivation &amp; Summary:</a:t>
            </a:r>
            <a:br>
              <a:rPr lang="en-US" dirty="0"/>
            </a:br>
            <a:r>
              <a:rPr lang="en-US" sz="4000" dirty="0"/>
              <a:t>what are our prospects after this course?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179DA3D-601F-4B0D-BD21-DC1F7F3671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1977146"/>
              </p:ext>
            </p:extLst>
          </p:nvPr>
        </p:nvGraphicFramePr>
        <p:xfrm>
          <a:off x="2924174" y="1885950"/>
          <a:ext cx="6896101" cy="42523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0" name="Picture 2" descr="Image result for graduated icon">
            <a:extLst>
              <a:ext uri="{FF2B5EF4-FFF2-40B4-BE49-F238E27FC236}">
                <a16:creationId xmlns:a16="http://schemas.microsoft.com/office/drawing/2014/main" id="{4C7937F7-C866-4EF6-903F-4E5956A87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5238750"/>
            <a:ext cx="14478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job">
            <a:extLst>
              <a:ext uri="{FF2B5EF4-FFF2-40B4-BE49-F238E27FC236}">
                <a16:creationId xmlns:a16="http://schemas.microsoft.com/office/drawing/2014/main" id="{EC92C70B-3D41-463D-82BA-8237413019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9899" y="5410530"/>
            <a:ext cx="1781175" cy="1001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8594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75B7F-7C8C-4E5E-B857-A33E80FA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Discussion</a:t>
            </a:r>
            <a:br>
              <a:rPr lang="en-US" dirty="0"/>
            </a:br>
            <a:r>
              <a:rPr lang="en-US" sz="3600" dirty="0"/>
              <a:t>A couple of expected findings, and a few unexpected ones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A1F1B-CAAF-453B-8696-55095B7AE2B1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 fontScale="92500" lnSpcReduction="10000"/>
          </a:bodyPr>
          <a:lstStyle/>
          <a:p>
            <a:r>
              <a:rPr lang="en-US" dirty="0"/>
              <a:t>Most job postings for Data Scientists, analysts and engineers are based in California (as Expected)</a:t>
            </a:r>
          </a:p>
          <a:p>
            <a:r>
              <a:rPr lang="en-US" dirty="0"/>
              <a:t>There’s a decent amount of data analysis jobs in Massachusetts (Unexpected)</a:t>
            </a:r>
          </a:p>
          <a:p>
            <a:r>
              <a:rPr lang="en-US" dirty="0"/>
              <a:t>The skillset we’re learning here comprises a lot of what employers are looking for in the job market (as Expected)</a:t>
            </a:r>
          </a:p>
          <a:p>
            <a:r>
              <a:rPr lang="en-US" dirty="0"/>
              <a:t>SAS is a very coveted tool (Unexpected)</a:t>
            </a:r>
          </a:p>
          <a:p>
            <a:r>
              <a:rPr lang="en-US" dirty="0"/>
              <a:t>Formal education is very valued by employers (we hadn’t even thought about this!)</a:t>
            </a:r>
          </a:p>
          <a:p>
            <a:r>
              <a:rPr lang="en-US" dirty="0"/>
              <a:t>There are more senior job openings than mid and junior levels (Unexpected)</a:t>
            </a:r>
          </a:p>
        </p:txBody>
      </p:sp>
    </p:spTree>
    <p:extLst>
      <p:ext uri="{BB962C8B-B14F-4D97-AF65-F5344CB8AC3E}">
        <p14:creationId xmlns:p14="http://schemas.microsoft.com/office/powerpoint/2010/main" val="17005454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F3EBE-0FDA-484C-AACE-B14054E51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Mortem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3EE2-457D-4789-8483-32145E817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Our main difficulty starting out – Unavailable public APIs with the right information.</a:t>
            </a:r>
          </a:p>
          <a:p>
            <a:pPr lvl="1"/>
            <a:r>
              <a:rPr lang="en-US" dirty="0"/>
              <a:t>We didn’t give up! We scraped everywhere we could look until we found a combination of datasets that looked promising.</a:t>
            </a:r>
          </a:p>
          <a:p>
            <a:r>
              <a:rPr lang="en-US" dirty="0"/>
              <a:t>Sometimes you won’t be able to answer all the questions you started out with, but some other interesting ones might pop up!</a:t>
            </a:r>
          </a:p>
          <a:p>
            <a:pPr lvl="1"/>
            <a:r>
              <a:rPr lang="en-US" dirty="0"/>
              <a:t>We couldn’t find the information for salaries we wanted, but we found some about skills, tools and education we hadn’t thought about!</a:t>
            </a:r>
          </a:p>
          <a:p>
            <a:r>
              <a:rPr lang="en-US" dirty="0"/>
              <a:t>It’s easy to get stuck when your graph or analysis isn’t what you expected</a:t>
            </a:r>
          </a:p>
          <a:p>
            <a:pPr lvl="1"/>
            <a:r>
              <a:rPr lang="en-US" dirty="0"/>
              <a:t>Bouncing your ideas off of other people helps put things in different perspectives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85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F3EBE-0FDA-484C-AACE-B14054E51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Mortem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3EE2-457D-4789-8483-32145E817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We would love to get a go (and an answer!) from Google jobs, we’re sure their data is bigger and better! – Viv is meeting with them this Friday!</a:t>
            </a:r>
          </a:p>
          <a:p>
            <a:r>
              <a:rPr lang="en-US" dirty="0"/>
              <a:t>We also would love to get our hands in the Glassdoor and Indeed APIs, but for that to happen we need to be API Partners (look it up, it’s a thing :o!) – Creating our own dataset, with more up to date information</a:t>
            </a:r>
          </a:p>
          <a:p>
            <a:r>
              <a:rPr lang="en-US" dirty="0"/>
              <a:t>We would love to compare the different job portals and see if there’s a preference for types of jobs posted in one vs another (Analysts with Python in </a:t>
            </a:r>
            <a:r>
              <a:rPr lang="en-US" dirty="0" err="1"/>
              <a:t>Linkedin</a:t>
            </a:r>
            <a:r>
              <a:rPr lang="en-US" dirty="0"/>
              <a:t> vs Analysts with Hadoop in Indeed)</a:t>
            </a:r>
          </a:p>
          <a:p>
            <a:r>
              <a:rPr lang="en-US" dirty="0"/>
              <a:t>Develop an algorithm capable of deleting duplicates of </a:t>
            </a:r>
            <a:r>
              <a:rPr lang="en-US" dirty="0" err="1"/>
              <a:t>jobpostings</a:t>
            </a:r>
            <a:r>
              <a:rPr lang="en-US" dirty="0"/>
              <a:t> across different  portals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435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ED3E9-26CC-4A3A-B32C-9553042D4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Different visualization styles</a:t>
            </a:r>
            <a:br>
              <a:rPr lang="en-US" dirty="0"/>
            </a:br>
            <a:r>
              <a:rPr lang="en-US" sz="3600" dirty="0"/>
              <a:t>We tried different graph styles and all of them tell a different story from the same data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218E077E-F55D-481A-9FD6-0D3F38039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92968"/>
            <a:ext cx="4059249" cy="202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D9B41077-AED2-4F1D-A1D4-834F87A30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347" y="1892968"/>
            <a:ext cx="3997603" cy="202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761A665F-1555-44DC-A466-1B3365D161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224" y="4117473"/>
            <a:ext cx="2734081" cy="1784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>
            <a:extLst>
              <a:ext uri="{FF2B5EF4-FFF2-40B4-BE49-F238E27FC236}">
                <a16:creationId xmlns:a16="http://schemas.microsoft.com/office/drawing/2014/main" id="{80C64C8E-2B11-4C0E-A356-6E7D006E4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795" y="4117473"/>
            <a:ext cx="2870677" cy="1816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8" name="Picture 12" descr="3 &amp; 46 % ( 315 ) &#10;74 % 丨 &#10;r97 % &#10;3-01 % | 26 &#10;2-20 % ~ &#10;4-05 % | 35 &#10;5-32 % 6 | &#10;3-82 % | 33 &#10;1-50 % &#10;85 % 卩 6 &#10;-82 % | 3 引 &#10;9-26 % (80) &#10;丆 29 % 3 | ">
            <a:extLst>
              <a:ext uri="{FF2B5EF4-FFF2-40B4-BE49-F238E27FC236}">
                <a16:creationId xmlns:a16="http://schemas.microsoft.com/office/drawing/2014/main" id="{229FD514-1A8E-43A2-825D-9C938F26B4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0848" y="1892967"/>
            <a:ext cx="2579743" cy="202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0" name="Picture 14" descr="Machine generated alternative text:&#10;Los An &#10;Ottawa &#10;Toronto &#10;Ottawa &#10;Toronto ">
            <a:extLst>
              <a:ext uri="{FF2B5EF4-FFF2-40B4-BE49-F238E27FC236}">
                <a16:creationId xmlns:a16="http://schemas.microsoft.com/office/drawing/2014/main" id="{D878C194-B403-41C8-A32E-9321B64EAA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5" t="9762" r="11559" b="57619"/>
          <a:stretch/>
        </p:blipFill>
        <p:spPr bwMode="auto">
          <a:xfrm>
            <a:off x="8562770" y="4117472"/>
            <a:ext cx="3295542" cy="1816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57695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3245B-3647-4C38-8218-82E4EFF3E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A1C19E-A30D-479D-858B-8FB191CC1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438524" y="1734121"/>
            <a:ext cx="4772025" cy="3865640"/>
          </a:xfrm>
        </p:spPr>
      </p:pic>
    </p:spTree>
    <p:extLst>
      <p:ext uri="{BB962C8B-B14F-4D97-AF65-F5344CB8AC3E}">
        <p14:creationId xmlns:p14="http://schemas.microsoft.com/office/powerpoint/2010/main" val="3997309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ABAD0-722D-4A4E-AEA8-09EEB4E97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Questions and 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DEB44-9159-404F-852A-6FCEDD6AF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What is the outlook for someone looking for a job in Data Analytics?</a:t>
            </a:r>
          </a:p>
          <a:p>
            <a:pPr lvl="1" fontAlgn="base"/>
            <a:r>
              <a:rPr lang="en-US" dirty="0"/>
              <a:t>We think there’s a boom of jobs in Data Analytics in recent years. </a:t>
            </a:r>
          </a:p>
          <a:p>
            <a:pPr fontAlgn="base"/>
            <a:r>
              <a:rPr lang="en-US" dirty="0"/>
              <a:t>Where are the employment opportunities for Data Analysts in the US?</a:t>
            </a:r>
          </a:p>
          <a:p>
            <a:pPr lvl="1" fontAlgn="base"/>
            <a:r>
              <a:rPr lang="en-US" dirty="0"/>
              <a:t>Our hypothesis is that most jobs will be in the states of California and New York, specifically in cities in the Silicon Valley</a:t>
            </a:r>
          </a:p>
          <a:p>
            <a:pPr fontAlgn="base"/>
            <a:r>
              <a:rPr lang="en-US" dirty="0"/>
              <a:t>What is the average salary for people looking for Data Analytics jobs</a:t>
            </a:r>
          </a:p>
          <a:p>
            <a:pPr lvl="1" fontAlgn="base"/>
            <a:r>
              <a:rPr lang="en-US" dirty="0"/>
              <a:t>We think it’s going to be on average more than other jobs.</a:t>
            </a:r>
            <a:r>
              <a:rPr lang="en-US" dirty="0">
                <a:solidFill>
                  <a:schemeClr val="accent6"/>
                </a:solidFill>
              </a:rPr>
              <a:t>**</a:t>
            </a:r>
          </a:p>
          <a:p>
            <a:pPr fontAlgn="base"/>
            <a:r>
              <a:rPr lang="en-US" dirty="0"/>
              <a:t>What are the skills/tools most valued for Data Analytics jobs</a:t>
            </a:r>
          </a:p>
          <a:p>
            <a:pPr lvl="1" fontAlgn="base"/>
            <a:r>
              <a:rPr lang="en-US" dirty="0"/>
              <a:t>We think most of the skills and tools learnt in this course will be the most valued.</a:t>
            </a:r>
          </a:p>
          <a:p>
            <a:pPr fontAlgn="base"/>
            <a:r>
              <a:rPr lang="en-US" dirty="0"/>
              <a:t>What are the most common job titles associated with these types of jobs.</a:t>
            </a:r>
          </a:p>
          <a:p>
            <a:pPr lvl="1" fontAlgn="base"/>
            <a:r>
              <a:rPr lang="en-US" dirty="0"/>
              <a:t>We think the most common will be Analysts and Scientists. 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0712E2-5D7C-4E71-AEED-A661004DC570}"/>
              </a:ext>
            </a:extLst>
          </p:cNvPr>
          <p:cNvSpPr txBox="1"/>
          <p:nvPr/>
        </p:nvSpPr>
        <p:spPr>
          <a:xfrm>
            <a:off x="838200" y="6176963"/>
            <a:ext cx="2727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** No </a:t>
            </a:r>
            <a:r>
              <a:rPr lang="en-US" sz="1400" b="1" i="1" dirty="0">
                <a:solidFill>
                  <a:schemeClr val="accent6"/>
                </a:solidFill>
              </a:rPr>
              <a:t>public</a:t>
            </a:r>
            <a:r>
              <a:rPr lang="en-US" sz="1400" dirty="0">
                <a:solidFill>
                  <a:schemeClr val="accent6"/>
                </a:solidFill>
              </a:rPr>
              <a:t> information available</a:t>
            </a:r>
          </a:p>
        </p:txBody>
      </p:sp>
    </p:spTree>
    <p:extLst>
      <p:ext uri="{BB962C8B-B14F-4D97-AF65-F5344CB8AC3E}">
        <p14:creationId xmlns:p14="http://schemas.microsoft.com/office/powerpoint/2010/main" val="1116352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997DA-A761-4CC2-8EA5-A770E445F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data do we need?</a:t>
            </a:r>
            <a:br>
              <a:rPr lang="en-US" dirty="0"/>
            </a:br>
            <a:r>
              <a:rPr lang="en-US" sz="4000" dirty="0"/>
              <a:t>As much data as possible on jobs, salary and skills!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9EC9B-CFD3-4563-8440-9C685B1535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Job postings</a:t>
            </a:r>
          </a:p>
          <a:p>
            <a:r>
              <a:rPr lang="en-US" dirty="0"/>
              <a:t>Skills most valued</a:t>
            </a:r>
          </a:p>
          <a:p>
            <a:r>
              <a:rPr lang="en-US" dirty="0"/>
              <a:t>Companies employing people in data analytics</a:t>
            </a:r>
          </a:p>
          <a:p>
            <a:r>
              <a:rPr lang="en-US" dirty="0"/>
              <a:t>Whereabouts of the jobs </a:t>
            </a:r>
          </a:p>
          <a:p>
            <a:r>
              <a:rPr lang="en-US" dirty="0"/>
              <a:t>Salaries and pay rates for the jobs</a:t>
            </a:r>
          </a:p>
          <a:p>
            <a:r>
              <a:rPr lang="en-US" dirty="0"/>
              <a:t>Level of jobs</a:t>
            </a:r>
          </a:p>
          <a:p>
            <a:r>
              <a:rPr lang="en-US" dirty="0"/>
              <a:t>Job titles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1237D6-A484-4124-9E27-E46F707ED4C7}"/>
              </a:ext>
            </a:extLst>
          </p:cNvPr>
          <p:cNvSpPr/>
          <p:nvPr/>
        </p:nvSpPr>
        <p:spPr>
          <a:xfrm rot="354340">
            <a:off x="2996293" y="5388570"/>
            <a:ext cx="72763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dirty="0"/>
              <a:t>Where to find all of this!?</a:t>
            </a:r>
          </a:p>
        </p:txBody>
      </p:sp>
    </p:spTree>
    <p:extLst>
      <p:ext uri="{BB962C8B-B14F-4D97-AF65-F5344CB8AC3E}">
        <p14:creationId xmlns:p14="http://schemas.microsoft.com/office/powerpoint/2010/main" val="1895575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08A75-43F0-4689-B2CD-B09E2F56C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Where did we take the data from?</a:t>
            </a:r>
            <a:br>
              <a:rPr lang="en-US" dirty="0"/>
            </a:br>
            <a:r>
              <a:rPr lang="en-US" sz="3600" dirty="0"/>
              <a:t>Turns out not a lot of APIs are public :/ but many datasets are!</a:t>
            </a:r>
            <a:endParaRPr lang="en-US" sz="4000" dirty="0"/>
          </a:p>
        </p:txBody>
      </p:sp>
      <p:pic>
        <p:nvPicPr>
          <p:cNvPr id="3074" name="Picture 2" descr="Image result for glassdoor">
            <a:extLst>
              <a:ext uri="{FF2B5EF4-FFF2-40B4-BE49-F238E27FC236}">
                <a16:creationId xmlns:a16="http://schemas.microsoft.com/office/drawing/2014/main" id="{AB3D68CE-56B8-4037-BCE2-93E5E95F11E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179" y="2080659"/>
            <a:ext cx="2041071" cy="71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indeed">
            <a:extLst>
              <a:ext uri="{FF2B5EF4-FFF2-40B4-BE49-F238E27FC236}">
                <a16:creationId xmlns:a16="http://schemas.microsoft.com/office/drawing/2014/main" id="{2BB508C6-7799-4F30-B1C4-F49AE5195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911" y="3271139"/>
            <a:ext cx="1779221" cy="474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elated image">
            <a:extLst>
              <a:ext uri="{FF2B5EF4-FFF2-40B4-BE49-F238E27FC236}">
                <a16:creationId xmlns:a16="http://schemas.microsoft.com/office/drawing/2014/main" id="{5E55D2A5-5FA3-4991-B12C-2E17C4CC61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179" y="3993604"/>
            <a:ext cx="2103486" cy="1100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monster.com">
            <a:extLst>
              <a:ext uri="{FF2B5EF4-FFF2-40B4-BE49-F238E27FC236}">
                <a16:creationId xmlns:a16="http://schemas.microsoft.com/office/drawing/2014/main" id="{B408809D-E51A-499B-B25A-39462E7ABD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04" b="29991"/>
          <a:stretch/>
        </p:blipFill>
        <p:spPr bwMode="auto">
          <a:xfrm>
            <a:off x="5312229" y="2080660"/>
            <a:ext cx="1684694" cy="71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Image result for dice.com logo">
            <a:extLst>
              <a:ext uri="{FF2B5EF4-FFF2-40B4-BE49-F238E27FC236}">
                <a16:creationId xmlns:a16="http://schemas.microsoft.com/office/drawing/2014/main" id="{3CE94652-FB1D-48D6-9F6B-2A2213C1E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611" y="3126358"/>
            <a:ext cx="1567409" cy="78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22" descr="Image result for jooble.com logo">
            <a:extLst>
              <a:ext uri="{FF2B5EF4-FFF2-40B4-BE49-F238E27FC236}">
                <a16:creationId xmlns:a16="http://schemas.microsoft.com/office/drawing/2014/main" id="{53CA33EA-029E-46C9-8687-8CDFC5271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586" y="4106511"/>
            <a:ext cx="1220793" cy="931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8" name="Picture 26" descr="Image result for kaggle logo">
            <a:extLst>
              <a:ext uri="{FF2B5EF4-FFF2-40B4-BE49-F238E27FC236}">
                <a16:creationId xmlns:a16="http://schemas.microsoft.com/office/drawing/2014/main" id="{8E0C0B48-C63A-434C-8682-3C20B5494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9303" y="2080659"/>
            <a:ext cx="1684694" cy="765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0" name="Picture 28" descr="Image result for USa Jobs logo">
            <a:extLst>
              <a:ext uri="{FF2B5EF4-FFF2-40B4-BE49-F238E27FC236}">
                <a16:creationId xmlns:a16="http://schemas.microsoft.com/office/drawing/2014/main" id="{F5621AF7-3861-4586-9F86-257529492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550" y="3343686"/>
            <a:ext cx="1927375" cy="461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2" name="Picture 30" descr="Image result for google logo">
            <a:extLst>
              <a:ext uri="{FF2B5EF4-FFF2-40B4-BE49-F238E27FC236}">
                <a16:creationId xmlns:a16="http://schemas.microsoft.com/office/drawing/2014/main" id="{134A0BF5-6229-4D87-AEDF-F69A212679C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3311" y="4106511"/>
            <a:ext cx="1241378" cy="931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 descr="No sign">
            <a:extLst>
              <a:ext uri="{FF2B5EF4-FFF2-40B4-BE49-F238E27FC236}">
                <a16:creationId xmlns:a16="http://schemas.microsoft.com/office/drawing/2014/main" id="{50D2222B-6CA3-499B-9726-B2CAC3140922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307999" y="2014731"/>
            <a:ext cx="783705" cy="783705"/>
          </a:xfrm>
          <a:prstGeom prst="rect">
            <a:avLst/>
          </a:prstGeom>
        </p:spPr>
      </p:pic>
      <p:pic>
        <p:nvPicPr>
          <p:cNvPr id="11" name="Graphic 10" descr="Checkmark">
            <a:extLst>
              <a:ext uri="{FF2B5EF4-FFF2-40B4-BE49-F238E27FC236}">
                <a16:creationId xmlns:a16="http://schemas.microsoft.com/office/drawing/2014/main" id="{18943B91-A892-4DF5-9208-642D7F10C45C}"/>
              </a:ext>
            </a:extLst>
          </p:cNvPr>
          <p:cNvPicPr>
            <a:picLocks noChangeAspect="1"/>
          </p:cNvPicPr>
          <p:nvPr/>
        </p:nvPicPr>
        <p:blipFill>
          <a:blip r:embed="rId1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570122" y="1970772"/>
            <a:ext cx="914400" cy="914400"/>
          </a:xfrm>
          <a:prstGeom prst="rect">
            <a:avLst/>
          </a:prstGeom>
        </p:spPr>
      </p:pic>
      <p:pic>
        <p:nvPicPr>
          <p:cNvPr id="13" name="Graphic 12" descr="Thought bubble">
            <a:extLst>
              <a:ext uri="{FF2B5EF4-FFF2-40B4-BE49-F238E27FC236}">
                <a16:creationId xmlns:a16="http://schemas.microsoft.com/office/drawing/2014/main" id="{F74A17A2-06F2-4EE0-91C1-5F46AB19AB01}"/>
              </a:ext>
            </a:extLst>
          </p:cNvPr>
          <p:cNvPicPr>
            <a:picLocks noChangeAspect="1"/>
          </p:cNvPicPr>
          <p:nvPr/>
        </p:nvPicPr>
        <p:blipFill>
          <a:blip r:embed="rId1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570122" y="4201439"/>
            <a:ext cx="914400" cy="914400"/>
          </a:xfrm>
          <a:prstGeom prst="rect">
            <a:avLst/>
          </a:prstGeom>
        </p:spPr>
      </p:pic>
      <p:pic>
        <p:nvPicPr>
          <p:cNvPr id="25" name="Graphic 24" descr="Checkmark">
            <a:extLst>
              <a:ext uri="{FF2B5EF4-FFF2-40B4-BE49-F238E27FC236}">
                <a16:creationId xmlns:a16="http://schemas.microsoft.com/office/drawing/2014/main" id="{65989CA6-19EC-49EE-BF44-F70AE780961A}"/>
              </a:ext>
            </a:extLst>
          </p:cNvPr>
          <p:cNvPicPr>
            <a:picLocks noChangeAspect="1"/>
          </p:cNvPicPr>
          <p:nvPr/>
        </p:nvPicPr>
        <p:blipFill>
          <a:blip r:embed="rId1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570122" y="2994065"/>
            <a:ext cx="914400" cy="914400"/>
          </a:xfrm>
          <a:prstGeom prst="rect">
            <a:avLst/>
          </a:prstGeom>
        </p:spPr>
      </p:pic>
      <p:pic>
        <p:nvPicPr>
          <p:cNvPr id="26" name="Graphic 25" descr="No sign">
            <a:extLst>
              <a:ext uri="{FF2B5EF4-FFF2-40B4-BE49-F238E27FC236}">
                <a16:creationId xmlns:a16="http://schemas.microsoft.com/office/drawing/2014/main" id="{76B65FBD-8273-4B65-ABE3-3279E5321C43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303693" y="3021497"/>
            <a:ext cx="783705" cy="783705"/>
          </a:xfrm>
          <a:prstGeom prst="rect">
            <a:avLst/>
          </a:prstGeom>
        </p:spPr>
      </p:pic>
      <p:pic>
        <p:nvPicPr>
          <p:cNvPr id="27" name="Graphic 26" descr="No sign">
            <a:extLst>
              <a:ext uri="{FF2B5EF4-FFF2-40B4-BE49-F238E27FC236}">
                <a16:creationId xmlns:a16="http://schemas.microsoft.com/office/drawing/2014/main" id="{48E16FC5-CC10-462E-B13C-ADBE5DA22749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308702" y="4081092"/>
            <a:ext cx="783705" cy="783705"/>
          </a:xfrm>
          <a:prstGeom prst="rect">
            <a:avLst/>
          </a:prstGeom>
        </p:spPr>
      </p:pic>
      <p:pic>
        <p:nvPicPr>
          <p:cNvPr id="31" name="Graphic 30" descr="Thought bubble">
            <a:extLst>
              <a:ext uri="{FF2B5EF4-FFF2-40B4-BE49-F238E27FC236}">
                <a16:creationId xmlns:a16="http://schemas.microsoft.com/office/drawing/2014/main" id="{A56C6514-5E83-4854-AAEA-056E2AE2806E}"/>
              </a:ext>
            </a:extLst>
          </p:cNvPr>
          <p:cNvPicPr>
            <a:picLocks noChangeAspect="1"/>
          </p:cNvPicPr>
          <p:nvPr/>
        </p:nvPicPr>
        <p:blipFill>
          <a:blip r:embed="rId1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117000" y="4123144"/>
            <a:ext cx="914400" cy="914400"/>
          </a:xfrm>
          <a:prstGeom prst="rect">
            <a:avLst/>
          </a:prstGeom>
        </p:spPr>
      </p:pic>
      <p:pic>
        <p:nvPicPr>
          <p:cNvPr id="22" name="Graphic 21" descr="Checkmark">
            <a:extLst>
              <a:ext uri="{FF2B5EF4-FFF2-40B4-BE49-F238E27FC236}">
                <a16:creationId xmlns:a16="http://schemas.microsoft.com/office/drawing/2014/main" id="{9E917036-76F2-432E-8922-D8B59551F3E8}"/>
              </a:ext>
            </a:extLst>
          </p:cNvPr>
          <p:cNvPicPr>
            <a:picLocks noChangeAspect="1"/>
          </p:cNvPicPr>
          <p:nvPr/>
        </p:nvPicPr>
        <p:blipFill>
          <a:blip r:embed="rId1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105257" y="5374734"/>
            <a:ext cx="914400" cy="914400"/>
          </a:xfrm>
          <a:prstGeom prst="rect">
            <a:avLst/>
          </a:prstGeom>
        </p:spPr>
      </p:pic>
      <p:pic>
        <p:nvPicPr>
          <p:cNvPr id="4" name="Picture 4" descr="Image result for dataworld io logo">
            <a:extLst>
              <a:ext uri="{FF2B5EF4-FFF2-40B4-BE49-F238E27FC236}">
                <a16:creationId xmlns:a16="http://schemas.microsoft.com/office/drawing/2014/main" id="{5B239B0C-C70B-4E68-8396-36561C2357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796" y="5502246"/>
            <a:ext cx="1567409" cy="820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Graphic 23" descr="No sign">
            <a:extLst>
              <a:ext uri="{FF2B5EF4-FFF2-40B4-BE49-F238E27FC236}">
                <a16:creationId xmlns:a16="http://schemas.microsoft.com/office/drawing/2014/main" id="{1C58FEC8-B945-49DA-B5B0-BA5208330B18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174911" y="1995483"/>
            <a:ext cx="783705" cy="783705"/>
          </a:xfrm>
          <a:prstGeom prst="rect">
            <a:avLst/>
          </a:prstGeom>
        </p:spPr>
      </p:pic>
      <p:pic>
        <p:nvPicPr>
          <p:cNvPr id="30" name="Graphic 29" descr="No sign">
            <a:extLst>
              <a:ext uri="{FF2B5EF4-FFF2-40B4-BE49-F238E27FC236}">
                <a16:creationId xmlns:a16="http://schemas.microsoft.com/office/drawing/2014/main" id="{B38F184E-F859-4348-9984-6DB1BBF3F014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170605" y="3002249"/>
            <a:ext cx="783705" cy="78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375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A4A18-CB8C-4295-8E1A-871F51EEC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Exploration and cleanup</a:t>
            </a:r>
            <a:br>
              <a:rPr lang="en-US" dirty="0"/>
            </a:br>
            <a:r>
              <a:rPr lang="en-US" sz="3600" dirty="0"/>
              <a:t>Divide and conquer! (also, </a:t>
            </a:r>
            <a:r>
              <a:rPr lang="en-US" sz="3600" dirty="0" err="1"/>
              <a:t>github</a:t>
            </a:r>
            <a:r>
              <a:rPr lang="en-US" sz="3600" dirty="0"/>
              <a:t> branches are your friend – most of the time)</a:t>
            </a:r>
            <a:endParaRPr lang="en-US" sz="4000" dirty="0"/>
          </a:p>
        </p:txBody>
      </p:sp>
      <p:pic>
        <p:nvPicPr>
          <p:cNvPr id="4098" name="Picture 2" descr="Image result for team delegation">
            <a:extLst>
              <a:ext uri="{FF2B5EF4-FFF2-40B4-BE49-F238E27FC236}">
                <a16:creationId xmlns:a16="http://schemas.microsoft.com/office/drawing/2014/main" id="{C510BA7F-CEFE-4AEE-BC11-EE0EB7DEE06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635" y="2590798"/>
            <a:ext cx="2725077" cy="246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group project icon">
            <a:extLst>
              <a:ext uri="{FF2B5EF4-FFF2-40B4-BE49-F238E27FC236}">
                <a16:creationId xmlns:a16="http://schemas.microsoft.com/office/drawing/2014/main" id="{DAC70B20-93A7-47D0-8705-7AD781C741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645" y="2557638"/>
            <a:ext cx="2578720" cy="246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4DF677B4-A1FF-459F-B4BF-EE2B5BA84F39}"/>
              </a:ext>
            </a:extLst>
          </p:cNvPr>
          <p:cNvSpPr/>
          <p:nvPr/>
        </p:nvSpPr>
        <p:spPr>
          <a:xfrm>
            <a:off x="4410075" y="3429000"/>
            <a:ext cx="3409950" cy="5524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7698A5-C81B-4A6F-B035-FE4399B9C8A7}"/>
              </a:ext>
            </a:extLst>
          </p:cNvPr>
          <p:cNvSpPr txBox="1"/>
          <p:nvPr/>
        </p:nvSpPr>
        <p:spPr>
          <a:xfrm>
            <a:off x="5440225" y="2385150"/>
            <a:ext cx="1560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pd.read_csv</a:t>
            </a:r>
            <a:endParaRPr lang="en-US" dirty="0"/>
          </a:p>
          <a:p>
            <a:r>
              <a:rPr lang="en-US" dirty="0" err="1"/>
              <a:t>df.dtypes</a:t>
            </a:r>
            <a:endParaRPr lang="en-US" dirty="0"/>
          </a:p>
          <a:p>
            <a:r>
              <a:rPr lang="en-US" dirty="0" err="1"/>
              <a:t>df.describe</a:t>
            </a:r>
            <a:r>
              <a:rPr lang="en-US" dirty="0"/>
              <a:t>()</a:t>
            </a:r>
          </a:p>
          <a:p>
            <a:r>
              <a:rPr lang="en-US" dirty="0" err="1"/>
              <a:t>pd.sort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41A54D-C512-48CF-8297-6663F8B4F53B}"/>
              </a:ext>
            </a:extLst>
          </p:cNvPr>
          <p:cNvSpPr txBox="1"/>
          <p:nvPr/>
        </p:nvSpPr>
        <p:spPr>
          <a:xfrm>
            <a:off x="5440225" y="3824284"/>
            <a:ext cx="1560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pd.merge</a:t>
            </a:r>
            <a:endParaRPr lang="en-US" dirty="0"/>
          </a:p>
          <a:p>
            <a:r>
              <a:rPr lang="en-US" dirty="0" err="1"/>
              <a:t>pd.dropna</a:t>
            </a:r>
            <a:endParaRPr lang="en-US" dirty="0"/>
          </a:p>
          <a:p>
            <a:r>
              <a:rPr lang="en-US" dirty="0" err="1"/>
              <a:t>pd.rename</a:t>
            </a:r>
            <a:r>
              <a:rPr lang="en-US" dirty="0"/>
              <a:t>()</a:t>
            </a:r>
          </a:p>
          <a:p>
            <a:r>
              <a:rPr lang="en-US" dirty="0" err="1"/>
              <a:t>pd.to_csv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6B2A27-F243-4F9C-AC8A-18E0C1943690}"/>
              </a:ext>
            </a:extLst>
          </p:cNvPr>
          <p:cNvSpPr txBox="1"/>
          <p:nvPr/>
        </p:nvSpPr>
        <p:spPr>
          <a:xfrm>
            <a:off x="5440225" y="5263418"/>
            <a:ext cx="24936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Git pull</a:t>
            </a:r>
          </a:p>
          <a:p>
            <a:r>
              <a:rPr lang="en-US" dirty="0">
                <a:solidFill>
                  <a:schemeClr val="accent6"/>
                </a:solidFill>
              </a:rPr>
              <a:t>Git branch</a:t>
            </a:r>
          </a:p>
          <a:p>
            <a:r>
              <a:rPr lang="en-US" dirty="0">
                <a:solidFill>
                  <a:schemeClr val="accent6"/>
                </a:solidFill>
              </a:rPr>
              <a:t>Git add</a:t>
            </a:r>
          </a:p>
          <a:p>
            <a:r>
              <a:rPr lang="en-US" dirty="0">
                <a:solidFill>
                  <a:schemeClr val="accent6"/>
                </a:solidFill>
              </a:rPr>
              <a:t>Git commit</a:t>
            </a:r>
          </a:p>
          <a:p>
            <a:r>
              <a:rPr lang="en-US" dirty="0">
                <a:solidFill>
                  <a:schemeClr val="accent6"/>
                </a:solidFill>
              </a:rPr>
              <a:t>Git checkout!</a:t>
            </a:r>
          </a:p>
        </p:txBody>
      </p:sp>
    </p:spTree>
    <p:extLst>
      <p:ext uri="{BB962C8B-B14F-4D97-AF65-F5344CB8AC3E}">
        <p14:creationId xmlns:p14="http://schemas.microsoft.com/office/powerpoint/2010/main" val="3439920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9BC1A-74A1-4F05-8FB8-828193715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used </a:t>
            </a:r>
            <a:r>
              <a:rPr lang="en-US" dirty="0" err="1"/>
              <a:t>Jupyter</a:t>
            </a:r>
            <a:r>
              <a:rPr lang="en-US" dirty="0"/>
              <a:t> and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3300" dirty="0"/>
              <a:t>Always commit and comment </a:t>
            </a:r>
            <a:r>
              <a:rPr lang="en-US" sz="3300" dirty="0" err="1"/>
              <a:t>onyour</a:t>
            </a:r>
            <a:r>
              <a:rPr lang="en-US" sz="3300" dirty="0"/>
              <a:t> changes – a few snippets of what we did.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D7BC44-FCA2-42A8-A580-7BDA55C75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524" y="1837503"/>
            <a:ext cx="4379529" cy="24630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AED2C6-5653-4A75-8231-93391D201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740" y="1837503"/>
            <a:ext cx="3477310" cy="24678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A92B98-DC0E-4336-8A20-296FDCB4FB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1158" y="4447354"/>
            <a:ext cx="2869683" cy="225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1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10F6-79C1-4008-8AE2-8C9DC6F00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transformation</a:t>
            </a:r>
            <a:br>
              <a:rPr lang="en-US" dirty="0"/>
            </a:br>
            <a:r>
              <a:rPr lang="en-US" sz="3600" dirty="0"/>
              <a:t>Our final merged data had to match in columns and type of information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81E1F1-D21A-4496-B5F3-C50E69B11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6" y="2466180"/>
            <a:ext cx="5105400" cy="28035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289520-34DE-475F-A49B-B82825106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650" y="2466180"/>
            <a:ext cx="5486400" cy="2823517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09838FDC-825D-4624-B3A3-558E83982C9B}"/>
              </a:ext>
            </a:extLst>
          </p:cNvPr>
          <p:cNvSpPr/>
          <p:nvPr/>
        </p:nvSpPr>
        <p:spPr>
          <a:xfrm>
            <a:off x="5486401" y="3215156"/>
            <a:ext cx="857249" cy="13255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077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33420-81DB-4D69-819F-0E6B01870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Roadblocks and Insights</a:t>
            </a:r>
            <a:br>
              <a:rPr lang="en-US" dirty="0"/>
            </a:br>
            <a:r>
              <a:rPr lang="en-US" sz="4000" dirty="0"/>
              <a:t>Assumptions are important to say out loud!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43C21-3899-4C8C-A349-9584104F4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Not many </a:t>
            </a:r>
            <a:r>
              <a:rPr lang="en-US" b="1" i="1" dirty="0"/>
              <a:t>public </a:t>
            </a:r>
            <a:r>
              <a:rPr lang="en-US" dirty="0"/>
              <a:t>APIs or restricted access </a:t>
            </a:r>
          </a:p>
          <a:p>
            <a:r>
              <a:rPr lang="en-US" dirty="0"/>
              <a:t>Many datasets have </a:t>
            </a:r>
            <a:r>
              <a:rPr lang="en-US" b="1" i="1" dirty="0"/>
              <a:t>irrelevant</a:t>
            </a:r>
            <a:r>
              <a:rPr lang="en-US" dirty="0"/>
              <a:t> information or </a:t>
            </a:r>
            <a:r>
              <a:rPr lang="en-US" b="1" i="1" dirty="0"/>
              <a:t>gibberish</a:t>
            </a:r>
          </a:p>
          <a:p>
            <a:r>
              <a:rPr lang="en-US" dirty="0"/>
              <a:t>Not all datasets have the </a:t>
            </a:r>
            <a:r>
              <a:rPr lang="en-US" b="1" i="1" dirty="0"/>
              <a:t>same</a:t>
            </a:r>
            <a:r>
              <a:rPr lang="en-US" dirty="0"/>
              <a:t> </a:t>
            </a:r>
            <a:r>
              <a:rPr lang="en-US" b="1" i="1" dirty="0"/>
              <a:t>information</a:t>
            </a:r>
            <a:r>
              <a:rPr lang="en-US" dirty="0"/>
              <a:t>, coded in the same way</a:t>
            </a:r>
          </a:p>
          <a:p>
            <a:r>
              <a:rPr lang="en-US" dirty="0"/>
              <a:t>Blanks aren’t always your </a:t>
            </a:r>
            <a:r>
              <a:rPr lang="en-US" b="1" i="1" dirty="0"/>
              <a:t>enemies</a:t>
            </a:r>
          </a:p>
          <a:p>
            <a:r>
              <a:rPr lang="en-US" dirty="0"/>
              <a:t>You can </a:t>
            </a:r>
            <a:r>
              <a:rPr lang="en-US" b="1" i="1" dirty="0"/>
              <a:t>mine data </a:t>
            </a:r>
            <a:r>
              <a:rPr lang="en-US" dirty="0"/>
              <a:t>fields to extract </a:t>
            </a:r>
            <a:r>
              <a:rPr lang="en-US" b="1" i="1" dirty="0"/>
              <a:t>relevant information</a:t>
            </a:r>
          </a:p>
          <a:p>
            <a:r>
              <a:rPr lang="en-US" dirty="0"/>
              <a:t>Sometimes you’ll have to </a:t>
            </a:r>
            <a:r>
              <a:rPr lang="en-US" b="1" i="1" dirty="0"/>
              <a:t>constrain and define</a:t>
            </a:r>
            <a:r>
              <a:rPr lang="en-US" dirty="0"/>
              <a:t> your own data</a:t>
            </a:r>
          </a:p>
          <a:p>
            <a:r>
              <a:rPr lang="en-US" dirty="0"/>
              <a:t>Write down your </a:t>
            </a:r>
            <a:r>
              <a:rPr lang="en-US" b="1" i="1" dirty="0"/>
              <a:t>assumptions</a:t>
            </a:r>
            <a:r>
              <a:rPr lang="en-US" dirty="0"/>
              <a:t> and remember them</a:t>
            </a:r>
          </a:p>
          <a:p>
            <a:r>
              <a:rPr lang="en-US" dirty="0"/>
              <a:t>If you don’t define your </a:t>
            </a:r>
            <a:r>
              <a:rPr lang="en-US" b="1" i="1" dirty="0"/>
              <a:t>problem </a:t>
            </a:r>
            <a:r>
              <a:rPr lang="en-US" dirty="0"/>
              <a:t>at first you’ll have trouble getting somewhere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769898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1781</TotalTime>
  <Words>1094</Words>
  <Application>Microsoft Office PowerPoint</Application>
  <PresentationFormat>Widescreen</PresentationFormat>
  <Paragraphs>145</Paragraphs>
  <Slides>24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Corbel</vt:lpstr>
      <vt:lpstr>Depth</vt:lpstr>
      <vt:lpstr>Job analytics.</vt:lpstr>
      <vt:lpstr>Motivation &amp; Summary: what are our prospects after this course?</vt:lpstr>
      <vt:lpstr>Our Questions and Hypothesis</vt:lpstr>
      <vt:lpstr>What data do we need? As much data as possible on jobs, salary and skills!</vt:lpstr>
      <vt:lpstr>Where did we take the data from? Turns out not a lot of APIs are public :/ but many datasets are!</vt:lpstr>
      <vt:lpstr>Exploration and cleanup Divide and conquer! (also, github branches are your friend – most of the time)</vt:lpstr>
      <vt:lpstr>We used Jupyter and Github Always commit and comment onyour changes – a few snippets of what we did.</vt:lpstr>
      <vt:lpstr>Data transformation Our final merged data had to match in columns and type of information</vt:lpstr>
      <vt:lpstr>Roadblocks and Insights Assumptions are important to say out loud!</vt:lpstr>
      <vt:lpstr>Our Criteria</vt:lpstr>
      <vt:lpstr>Data analysis</vt:lpstr>
      <vt:lpstr>Choropleth for job postings by state Most Job postings were in California and Massachussets</vt:lpstr>
      <vt:lpstr>Job count per State IL, WA, NY, MA and CA are the states with the most job postings!</vt:lpstr>
      <vt:lpstr>Job count in California cities– Bar graph In California the most jobs are located in the bay area!</vt:lpstr>
      <vt:lpstr>Job count in US Cities If looking outside CA, New York, Seattle, Boston and Cambridge are good options!</vt:lpstr>
      <vt:lpstr>Skill and tool demand by job posting All of what we learn in this course is very useful!</vt:lpstr>
      <vt:lpstr>Education requirements by job posting A lot of jobs still require formal education – in the most part</vt:lpstr>
      <vt:lpstr>Common Job Titles/levels for Data job postings Senior level analysts, engineers and scientists are the most wanted!</vt:lpstr>
      <vt:lpstr>Top 10 companies hiring for these types of jobs</vt:lpstr>
      <vt:lpstr>Discussion A couple of expected findings, and a few unexpected ones</vt:lpstr>
      <vt:lpstr>Post Mortem</vt:lpstr>
      <vt:lpstr>Post Mortem</vt:lpstr>
      <vt:lpstr>Different visualization styles We tried different graph styles and all of them tell a different story from the same data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Job analytics.</dc:title>
  <dc:creator>Mauricio Perez</dc:creator>
  <cp:lastModifiedBy>Vivek Krishnan</cp:lastModifiedBy>
  <cp:revision>25</cp:revision>
  <dcterms:created xsi:type="dcterms:W3CDTF">2018-11-27T02:16:59Z</dcterms:created>
  <dcterms:modified xsi:type="dcterms:W3CDTF">2018-11-30T05:07:28Z</dcterms:modified>
</cp:coreProperties>
</file>

<file path=docProps/thumbnail.jpeg>
</file>